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4"/>
  </p:sldMasterIdLst>
  <p:notesMasterIdLst>
    <p:notesMasterId r:id="rId42"/>
  </p:notesMasterIdLst>
  <p:handoutMasterIdLst>
    <p:handoutMasterId r:id="rId43"/>
  </p:handoutMasterIdLst>
  <p:sldIdLst>
    <p:sldId id="257" r:id="rId5"/>
    <p:sldId id="272" r:id="rId6"/>
    <p:sldId id="305" r:id="rId7"/>
    <p:sldId id="298" r:id="rId8"/>
    <p:sldId id="302" r:id="rId9"/>
    <p:sldId id="303" r:id="rId10"/>
    <p:sldId id="290" r:id="rId11"/>
    <p:sldId id="313" r:id="rId12"/>
    <p:sldId id="280" r:id="rId13"/>
    <p:sldId id="296" r:id="rId14"/>
    <p:sldId id="295" r:id="rId15"/>
    <p:sldId id="318" r:id="rId16"/>
    <p:sldId id="294" r:id="rId17"/>
    <p:sldId id="297" r:id="rId18"/>
    <p:sldId id="314" r:id="rId19"/>
    <p:sldId id="315" r:id="rId20"/>
    <p:sldId id="307" r:id="rId21"/>
    <p:sldId id="320" r:id="rId22"/>
    <p:sldId id="310" r:id="rId23"/>
    <p:sldId id="316" r:id="rId24"/>
    <p:sldId id="323" r:id="rId25"/>
    <p:sldId id="324" r:id="rId26"/>
    <p:sldId id="289" r:id="rId27"/>
    <p:sldId id="309" r:id="rId28"/>
    <p:sldId id="311" r:id="rId29"/>
    <p:sldId id="319" r:id="rId30"/>
    <p:sldId id="312" r:id="rId31"/>
    <p:sldId id="283" r:id="rId32"/>
    <p:sldId id="269" r:id="rId33"/>
    <p:sldId id="285" r:id="rId34"/>
    <p:sldId id="286" r:id="rId35"/>
    <p:sldId id="291" r:id="rId36"/>
    <p:sldId id="288" r:id="rId37"/>
    <p:sldId id="321" r:id="rId38"/>
    <p:sldId id="322" r:id="rId39"/>
    <p:sldId id="278" r:id="rId40"/>
    <p:sldId id="308" r:id="rId41"/>
  </p:sldIdLst>
  <p:sldSz cx="12188825"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33CC33"/>
    <a:srgbClr val="FF66FF"/>
    <a:srgbClr val="00FF00"/>
    <a:srgbClr val="3366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3C3025-362D-48CF-9778-77BBE4654F25}" v="481" dt="2023-08-18T04:46:58.663"/>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280" autoAdjust="0"/>
  </p:normalViewPr>
  <p:slideViewPr>
    <p:cSldViewPr>
      <p:cViewPr varScale="1">
        <p:scale>
          <a:sx n="116" d="100"/>
          <a:sy n="116" d="100"/>
        </p:scale>
        <p:origin x="102" y="438"/>
      </p:cViewPr>
      <p:guideLst>
        <p:guide pos="3839"/>
        <p:guide orient="horz" pos="2160"/>
      </p:guideLst>
    </p:cSldViewPr>
  </p:slideViewPr>
  <p:notesTextViewPr>
    <p:cViewPr>
      <p:scale>
        <a:sx n="1" d="1"/>
        <a:sy n="1" d="1"/>
      </p:scale>
      <p:origin x="0" y="0"/>
    </p:cViewPr>
  </p:notesTextViewPr>
  <p:notesViewPr>
    <p:cSldViewPr>
      <p:cViewPr varScale="1">
        <p:scale>
          <a:sx n="90" d="100"/>
          <a:sy n="90" d="100"/>
        </p:scale>
        <p:origin x="377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50"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星野 扶美子" userId="S::cheb2@hama-med.ac.jp::8c15c7e6-f41f-4272-ab2c-83dc13d6f615" providerId="AD" clId="Web-{A1DC8B60-132A-4EAC-B865-B846D963D143}"/>
    <pc:docChg chg="modSld">
      <pc:chgData name="星野 扶美子" userId="S::cheb2@hama-med.ac.jp::8c15c7e6-f41f-4272-ab2c-83dc13d6f615" providerId="AD" clId="Web-{A1DC8B60-132A-4EAC-B865-B846D963D143}" dt="2023-08-12T04:18:13.177" v="10"/>
      <pc:docMkLst>
        <pc:docMk/>
      </pc:docMkLst>
      <pc:sldChg chg="addSp delSp modSp">
        <pc:chgData name="星野 扶美子" userId="S::cheb2@hama-med.ac.jp::8c15c7e6-f41f-4272-ab2c-83dc13d6f615" providerId="AD" clId="Web-{A1DC8B60-132A-4EAC-B865-B846D963D143}" dt="2023-08-12T04:18:13.177" v="10"/>
        <pc:sldMkLst>
          <pc:docMk/>
          <pc:sldMk cId="3775853005" sldId="298"/>
        </pc:sldMkLst>
        <pc:graphicFrameChg chg="add del mod modGraphic">
          <ac:chgData name="星野 扶美子" userId="S::cheb2@hama-med.ac.jp::8c15c7e6-f41f-4272-ab2c-83dc13d6f615" providerId="AD" clId="Web-{A1DC8B60-132A-4EAC-B865-B846D963D143}" dt="2023-08-12T04:18:13.177" v="10"/>
          <ac:graphicFrameMkLst>
            <pc:docMk/>
            <pc:sldMk cId="3775853005" sldId="298"/>
            <ac:graphicFrameMk id="3" creationId="{3E1D3C5F-2CB4-312E-8686-3D3EB02E4FDF}"/>
          </ac:graphicFrameMkLst>
        </pc:graphicFrameChg>
      </pc:sldChg>
    </pc:docChg>
  </pc:docChgLst>
  <pc:docChgLst>
    <pc:chgData name="星野 扶美子" userId="S::cheb2@hama-med.ac.jp::8c15c7e6-f41f-4272-ab2c-83dc13d6f615" providerId="AD" clId="Web-{33040619-ABD1-48CD-AB4B-D650B91EB424}"/>
    <pc:docChg chg="addSld modSld sldOrd">
      <pc:chgData name="星野 扶美子" userId="S::cheb2@hama-med.ac.jp::8c15c7e6-f41f-4272-ab2c-83dc13d6f615" providerId="AD" clId="Web-{33040619-ABD1-48CD-AB4B-D650B91EB424}" dt="2023-08-12T04:15:52.793" v="2"/>
      <pc:docMkLst>
        <pc:docMk/>
      </pc:docMkLst>
      <pc:sldChg chg="delSp new mod ord modClrScheme chgLayout">
        <pc:chgData name="星野 扶美子" userId="S::cheb2@hama-med.ac.jp::8c15c7e6-f41f-4272-ab2c-83dc13d6f615" providerId="AD" clId="Web-{33040619-ABD1-48CD-AB4B-D650B91EB424}" dt="2023-08-12T04:15:52.793" v="2"/>
        <pc:sldMkLst>
          <pc:docMk/>
          <pc:sldMk cId="3775853005" sldId="298"/>
        </pc:sldMkLst>
        <pc:spChg chg="del">
          <ac:chgData name="星野 扶美子" userId="S::cheb2@hama-med.ac.jp::8c15c7e6-f41f-4272-ab2c-83dc13d6f615" providerId="AD" clId="Web-{33040619-ABD1-48CD-AB4B-D650B91EB424}" dt="2023-08-12T04:15:52.793" v="2"/>
          <ac:spMkLst>
            <pc:docMk/>
            <pc:sldMk cId="3775853005" sldId="298"/>
            <ac:spMk id="2" creationId="{6B1FCA06-5861-8F73-405D-8ED847006ED7}"/>
          </ac:spMkLst>
        </pc:spChg>
        <pc:spChg chg="del">
          <ac:chgData name="星野 扶美子" userId="S::cheb2@hama-med.ac.jp::8c15c7e6-f41f-4272-ab2c-83dc13d6f615" providerId="AD" clId="Web-{33040619-ABD1-48CD-AB4B-D650B91EB424}" dt="2023-08-12T04:15:52.793" v="2"/>
          <ac:spMkLst>
            <pc:docMk/>
            <pc:sldMk cId="3775853005" sldId="298"/>
            <ac:spMk id="3" creationId="{01890857-BA3A-94D9-FE05-03FD8F6238CB}"/>
          </ac:spMkLst>
        </pc:spChg>
        <pc:spChg chg="del">
          <ac:chgData name="星野 扶美子" userId="S::cheb2@hama-med.ac.jp::8c15c7e6-f41f-4272-ab2c-83dc13d6f615" providerId="AD" clId="Web-{33040619-ABD1-48CD-AB4B-D650B91EB424}" dt="2023-08-12T04:15:52.793" v="2"/>
          <ac:spMkLst>
            <pc:docMk/>
            <pc:sldMk cId="3775853005" sldId="298"/>
            <ac:spMk id="4" creationId="{FD2D30BD-1577-ACB5-D4A5-DC7255C86978}"/>
          </ac:spMkLst>
        </pc:spChg>
      </pc:sldChg>
    </pc:docChg>
  </pc:docChgLst>
  <pc:docChgLst>
    <pc:chgData name="大橋 扶美子" userId="485b50477fa626b7" providerId="LiveId" clId="{FD3C3025-362D-48CF-9778-77BBE4654F25}"/>
    <pc:docChg chg="undo redo custSel addSld delSld modSld sldOrd modMainMaster">
      <pc:chgData name="大橋 扶美子" userId="485b50477fa626b7" providerId="LiveId" clId="{FD3C3025-362D-48CF-9778-77BBE4654F25}" dt="2023-08-18T04:53:14.572" v="3106" actId="20577"/>
      <pc:docMkLst>
        <pc:docMk/>
      </pc:docMkLst>
      <pc:sldChg chg="modSp mod">
        <pc:chgData name="大橋 扶美子" userId="485b50477fa626b7" providerId="LiveId" clId="{FD3C3025-362D-48CF-9778-77BBE4654F25}" dt="2023-08-14T06:42:07.488" v="2881"/>
        <pc:sldMkLst>
          <pc:docMk/>
          <pc:sldMk cId="3198176989" sldId="257"/>
        </pc:sldMkLst>
        <pc:spChg chg="mod">
          <ac:chgData name="大橋 扶美子" userId="485b50477fa626b7" providerId="LiveId" clId="{FD3C3025-362D-48CF-9778-77BBE4654F25}" dt="2023-08-14T06:42:07.488" v="2881"/>
          <ac:spMkLst>
            <pc:docMk/>
            <pc:sldMk cId="3198176989" sldId="257"/>
            <ac:spMk id="2" creationId="{00000000-0000-0000-0000-000000000000}"/>
          </ac:spMkLst>
        </pc:spChg>
        <pc:spChg chg="mod">
          <ac:chgData name="大橋 扶美子" userId="485b50477fa626b7" providerId="LiveId" clId="{FD3C3025-362D-48CF-9778-77BBE4654F25}" dt="2023-08-14T06:42:07.488" v="2881"/>
          <ac:spMkLst>
            <pc:docMk/>
            <pc:sldMk cId="3198176989" sldId="257"/>
            <ac:spMk id="3" creationId="{00000000-0000-0000-0000-000000000000}"/>
          </ac:spMkLst>
        </pc:spChg>
      </pc:sldChg>
      <pc:sldChg chg="del">
        <pc:chgData name="大橋 扶美子" userId="485b50477fa626b7" providerId="LiveId" clId="{FD3C3025-362D-48CF-9778-77BBE4654F25}" dt="2023-08-12T07:57:14.645" v="2553" actId="2696"/>
        <pc:sldMkLst>
          <pc:docMk/>
          <pc:sldMk cId="2769088315" sldId="262"/>
        </pc:sldMkLst>
      </pc:sldChg>
      <pc:sldChg chg="del">
        <pc:chgData name="大橋 扶美子" userId="485b50477fa626b7" providerId="LiveId" clId="{FD3C3025-362D-48CF-9778-77BBE4654F25}" dt="2023-08-12T07:57:14.645" v="2553" actId="2696"/>
        <pc:sldMkLst>
          <pc:docMk/>
          <pc:sldMk cId="2378379680" sldId="264"/>
        </pc:sldMkLst>
      </pc:sldChg>
      <pc:sldChg chg="del">
        <pc:chgData name="大橋 扶美子" userId="485b50477fa626b7" providerId="LiveId" clId="{FD3C3025-362D-48CF-9778-77BBE4654F25}" dt="2023-08-12T07:57:24.320" v="2554" actId="2696"/>
        <pc:sldMkLst>
          <pc:docMk/>
          <pc:sldMk cId="1585674921" sldId="265"/>
        </pc:sldMkLst>
      </pc:sldChg>
      <pc:sldChg chg="del">
        <pc:chgData name="大橋 扶美子" userId="485b50477fa626b7" providerId="LiveId" clId="{FD3C3025-362D-48CF-9778-77BBE4654F25}" dt="2023-08-12T07:57:14.645" v="2553" actId="2696"/>
        <pc:sldMkLst>
          <pc:docMk/>
          <pc:sldMk cId="942682045" sldId="267"/>
        </pc:sldMkLst>
      </pc:sldChg>
      <pc:sldChg chg="modSp mod">
        <pc:chgData name="大橋 扶美子" userId="485b50477fa626b7" providerId="LiveId" clId="{FD3C3025-362D-48CF-9778-77BBE4654F25}" dt="2023-08-12T07:42:28.857" v="2281"/>
        <pc:sldMkLst>
          <pc:docMk/>
          <pc:sldMk cId="805031522" sldId="269"/>
        </pc:sldMkLst>
        <pc:spChg chg="mod">
          <ac:chgData name="大橋 扶美子" userId="485b50477fa626b7" providerId="LiveId" clId="{FD3C3025-362D-48CF-9778-77BBE4654F25}" dt="2023-08-12T07:42:27.887" v="2280" actId="113"/>
          <ac:spMkLst>
            <pc:docMk/>
            <pc:sldMk cId="805031522" sldId="269"/>
            <ac:spMk id="4" creationId="{00000000-0000-0000-0000-000000000000}"/>
          </ac:spMkLst>
        </pc:spChg>
        <pc:graphicFrameChg chg="mod">
          <ac:chgData name="大橋 扶美子" userId="485b50477fa626b7" providerId="LiveId" clId="{FD3C3025-362D-48CF-9778-77BBE4654F25}" dt="2023-08-12T07:42:28.857" v="2281"/>
          <ac:graphicFrameMkLst>
            <pc:docMk/>
            <pc:sldMk cId="805031522" sldId="269"/>
            <ac:graphicFrameMk id="3" creationId="{00000000-0000-0000-0000-000000000000}"/>
          </ac:graphicFrameMkLst>
        </pc:graphicFrameChg>
      </pc:sldChg>
      <pc:sldChg chg="modSp mod">
        <pc:chgData name="大橋 扶美子" userId="485b50477fa626b7" providerId="LiveId" clId="{FD3C3025-362D-48CF-9778-77BBE4654F25}" dt="2023-08-16T06:45:02.474" v="2973" actId="27636"/>
        <pc:sldMkLst>
          <pc:docMk/>
          <pc:sldMk cId="1270821595" sldId="272"/>
        </pc:sldMkLst>
        <pc:spChg chg="mod">
          <ac:chgData name="大橋 扶美子" userId="485b50477fa626b7" providerId="LiveId" clId="{FD3C3025-362D-48CF-9778-77BBE4654F25}" dt="2023-08-14T06:42:07.488" v="2881"/>
          <ac:spMkLst>
            <pc:docMk/>
            <pc:sldMk cId="1270821595" sldId="272"/>
            <ac:spMk id="13" creationId="{00000000-0000-0000-0000-000000000000}"/>
          </ac:spMkLst>
        </pc:spChg>
        <pc:spChg chg="mod">
          <ac:chgData name="大橋 扶美子" userId="485b50477fa626b7" providerId="LiveId" clId="{FD3C3025-362D-48CF-9778-77BBE4654F25}" dt="2023-08-16T06:45:02.474" v="2973" actId="27636"/>
          <ac:spMkLst>
            <pc:docMk/>
            <pc:sldMk cId="1270821595" sldId="272"/>
            <ac:spMk id="14" creationId="{00000000-0000-0000-0000-000000000000}"/>
          </ac:spMkLst>
        </pc:spChg>
      </pc:sldChg>
      <pc:sldChg chg="del">
        <pc:chgData name="大橋 扶美子" userId="485b50477fa626b7" providerId="LiveId" clId="{FD3C3025-362D-48CF-9778-77BBE4654F25}" dt="2023-08-12T05:11:33.270" v="724" actId="2696"/>
        <pc:sldMkLst>
          <pc:docMk/>
          <pc:sldMk cId="323130178" sldId="273"/>
        </pc:sldMkLst>
      </pc:sldChg>
      <pc:sldChg chg="del">
        <pc:chgData name="大橋 扶美子" userId="485b50477fa626b7" providerId="LiveId" clId="{FD3C3025-362D-48CF-9778-77BBE4654F25}" dt="2023-08-12T07:57:14.645" v="2553" actId="2696"/>
        <pc:sldMkLst>
          <pc:docMk/>
          <pc:sldMk cId="1547476530" sldId="275"/>
        </pc:sldMkLst>
      </pc:sldChg>
      <pc:sldChg chg="del">
        <pc:chgData name="大橋 扶美子" userId="485b50477fa626b7" providerId="LiveId" clId="{FD3C3025-362D-48CF-9778-77BBE4654F25}" dt="2023-08-12T07:57:14.645" v="2553" actId="2696"/>
        <pc:sldMkLst>
          <pc:docMk/>
          <pc:sldMk cId="136534381" sldId="276"/>
        </pc:sldMkLst>
      </pc:sldChg>
      <pc:sldChg chg="modSp">
        <pc:chgData name="大橋 扶美子" userId="485b50477fa626b7" providerId="LiveId" clId="{FD3C3025-362D-48CF-9778-77BBE4654F25}" dt="2023-08-14T06:42:07.488" v="2881"/>
        <pc:sldMkLst>
          <pc:docMk/>
          <pc:sldMk cId="3267225728" sldId="277"/>
        </pc:sldMkLst>
        <pc:spChg chg="mod">
          <ac:chgData name="大橋 扶美子" userId="485b50477fa626b7" providerId="LiveId" clId="{FD3C3025-362D-48CF-9778-77BBE4654F25}" dt="2023-08-14T06:42:07.488" v="2881"/>
          <ac:spMkLst>
            <pc:docMk/>
            <pc:sldMk cId="3267225728" sldId="277"/>
            <ac:spMk id="2" creationId="{00000000-0000-0000-0000-000000000000}"/>
          </ac:spMkLst>
        </pc:spChg>
        <pc:spChg chg="mod">
          <ac:chgData name="大橋 扶美子" userId="485b50477fa626b7" providerId="LiveId" clId="{FD3C3025-362D-48CF-9778-77BBE4654F25}" dt="2023-08-14T06:42:07.488" v="2881"/>
          <ac:spMkLst>
            <pc:docMk/>
            <pc:sldMk cId="3267225728" sldId="277"/>
            <ac:spMk id="3" creationId="{00000000-0000-0000-0000-000000000000}"/>
          </ac:spMkLst>
        </pc:spChg>
      </pc:sldChg>
      <pc:sldChg chg="modSp">
        <pc:chgData name="大橋 扶美子" userId="485b50477fa626b7" providerId="LiveId" clId="{FD3C3025-362D-48CF-9778-77BBE4654F25}" dt="2023-08-14T06:42:07.488" v="2881"/>
        <pc:sldMkLst>
          <pc:docMk/>
          <pc:sldMk cId="2635169654" sldId="278"/>
        </pc:sldMkLst>
        <pc:spChg chg="mod">
          <ac:chgData name="大橋 扶美子" userId="485b50477fa626b7" providerId="LiveId" clId="{FD3C3025-362D-48CF-9778-77BBE4654F25}" dt="2023-08-14T06:42:07.488" v="2881"/>
          <ac:spMkLst>
            <pc:docMk/>
            <pc:sldMk cId="2635169654" sldId="278"/>
            <ac:spMk id="2" creationId="{00000000-0000-0000-0000-000000000000}"/>
          </ac:spMkLst>
        </pc:spChg>
        <pc:spChg chg="mod">
          <ac:chgData name="大橋 扶美子" userId="485b50477fa626b7" providerId="LiveId" clId="{FD3C3025-362D-48CF-9778-77BBE4654F25}" dt="2023-08-14T06:42:07.488" v="2881"/>
          <ac:spMkLst>
            <pc:docMk/>
            <pc:sldMk cId="2635169654" sldId="278"/>
            <ac:spMk id="3" creationId="{00000000-0000-0000-0000-000000000000}"/>
          </ac:spMkLst>
        </pc:spChg>
      </pc:sldChg>
      <pc:sldChg chg="addSp delSp modSp mod ord">
        <pc:chgData name="大橋 扶美子" userId="485b50477fa626b7" providerId="LiveId" clId="{FD3C3025-362D-48CF-9778-77BBE4654F25}" dt="2023-08-14T06:42:07.488" v="2881"/>
        <pc:sldMkLst>
          <pc:docMk/>
          <pc:sldMk cId="1672705611" sldId="280"/>
        </pc:sldMkLst>
        <pc:spChg chg="mod">
          <ac:chgData name="大橋 扶美子" userId="485b50477fa626b7" providerId="LiveId" clId="{FD3C3025-362D-48CF-9778-77BBE4654F25}" dt="2023-08-14T06:42:07.488" v="2881"/>
          <ac:spMkLst>
            <pc:docMk/>
            <pc:sldMk cId="1672705611" sldId="280"/>
            <ac:spMk id="2" creationId="{00000000-0000-0000-0000-000000000000}"/>
          </ac:spMkLst>
        </pc:spChg>
        <pc:spChg chg="add del mod">
          <ac:chgData name="大橋 扶美子" userId="485b50477fa626b7" providerId="LiveId" clId="{FD3C3025-362D-48CF-9778-77BBE4654F25}" dt="2023-08-12T10:21:16.291" v="2593" actId="478"/>
          <ac:spMkLst>
            <pc:docMk/>
            <pc:sldMk cId="1672705611" sldId="280"/>
            <ac:spMk id="3" creationId="{00000000-0000-0000-0000-000000000000}"/>
          </ac:spMkLst>
        </pc:spChg>
      </pc:sldChg>
      <pc:sldChg chg="del">
        <pc:chgData name="大橋 扶美子" userId="485b50477fa626b7" providerId="LiveId" clId="{FD3C3025-362D-48CF-9778-77BBE4654F25}" dt="2023-08-12T05:19:13.930" v="843" actId="2696"/>
        <pc:sldMkLst>
          <pc:docMk/>
          <pc:sldMk cId="2111611933" sldId="280"/>
        </pc:sldMkLst>
      </pc:sldChg>
      <pc:sldChg chg="del">
        <pc:chgData name="大橋 扶美子" userId="485b50477fa626b7" providerId="LiveId" clId="{FD3C3025-362D-48CF-9778-77BBE4654F25}" dt="2023-08-12T07:56:54.277" v="2550" actId="2696"/>
        <pc:sldMkLst>
          <pc:docMk/>
          <pc:sldMk cId="983941402" sldId="281"/>
        </pc:sldMkLst>
      </pc:sldChg>
      <pc:sldChg chg="modSp del ord">
        <pc:chgData name="大橋 扶美子" userId="485b50477fa626b7" providerId="LiveId" clId="{FD3C3025-362D-48CF-9778-77BBE4654F25}" dt="2023-08-17T00:01:02.580" v="3022" actId="2696"/>
        <pc:sldMkLst>
          <pc:docMk/>
          <pc:sldMk cId="3863713523" sldId="282"/>
        </pc:sldMkLst>
        <pc:spChg chg="mod">
          <ac:chgData name="大橋 扶美子" userId="485b50477fa626b7" providerId="LiveId" clId="{FD3C3025-362D-48CF-9778-77BBE4654F25}" dt="2023-08-14T06:42:07.488" v="2881"/>
          <ac:spMkLst>
            <pc:docMk/>
            <pc:sldMk cId="3863713523" sldId="282"/>
            <ac:spMk id="2" creationId="{00000000-0000-0000-0000-000000000000}"/>
          </ac:spMkLst>
        </pc:spChg>
        <pc:spChg chg="mod">
          <ac:chgData name="大橋 扶美子" userId="485b50477fa626b7" providerId="LiveId" clId="{FD3C3025-362D-48CF-9778-77BBE4654F25}" dt="2023-08-14T06:42:07.488" v="2881"/>
          <ac:spMkLst>
            <pc:docMk/>
            <pc:sldMk cId="3863713523" sldId="282"/>
            <ac:spMk id="3" creationId="{00000000-0000-0000-0000-000000000000}"/>
          </ac:spMkLst>
        </pc:spChg>
      </pc:sldChg>
      <pc:sldChg chg="modSp mod">
        <pc:chgData name="大橋 扶美子" userId="485b50477fa626b7" providerId="LiveId" clId="{FD3C3025-362D-48CF-9778-77BBE4654F25}" dt="2023-08-14T06:42:07.488" v="2881"/>
        <pc:sldMkLst>
          <pc:docMk/>
          <pc:sldMk cId="4191466813" sldId="283"/>
        </pc:sldMkLst>
        <pc:spChg chg="mod">
          <ac:chgData name="大橋 扶美子" userId="485b50477fa626b7" providerId="LiveId" clId="{FD3C3025-362D-48CF-9778-77BBE4654F25}" dt="2023-08-14T06:42:07.488" v="2881"/>
          <ac:spMkLst>
            <pc:docMk/>
            <pc:sldMk cId="4191466813" sldId="283"/>
            <ac:spMk id="13" creationId="{00000000-0000-0000-0000-000000000000}"/>
          </ac:spMkLst>
        </pc:spChg>
        <pc:spChg chg="mod">
          <ac:chgData name="大橋 扶美子" userId="485b50477fa626b7" providerId="LiveId" clId="{FD3C3025-362D-48CF-9778-77BBE4654F25}" dt="2023-08-12T07:42:04.788" v="2276" actId="20577"/>
          <ac:spMkLst>
            <pc:docMk/>
            <pc:sldMk cId="4191466813" sldId="283"/>
            <ac:spMk id="14" creationId="{00000000-0000-0000-0000-000000000000}"/>
          </ac:spMkLst>
        </pc:spChg>
      </pc:sldChg>
      <pc:sldChg chg="modSp mod">
        <pc:chgData name="大橋 扶美子" userId="485b50477fa626b7" providerId="LiveId" clId="{FD3C3025-362D-48CF-9778-77BBE4654F25}" dt="2023-08-12T06:19:48.101" v="1145" actId="113"/>
        <pc:sldMkLst>
          <pc:docMk/>
          <pc:sldMk cId="2372642678" sldId="285"/>
        </pc:sldMkLst>
        <pc:graphicFrameChg chg="modGraphic">
          <ac:chgData name="大橋 扶美子" userId="485b50477fa626b7" providerId="LiveId" clId="{FD3C3025-362D-48CF-9778-77BBE4654F25}" dt="2023-08-12T06:19:48.101" v="1145" actId="113"/>
          <ac:graphicFrameMkLst>
            <pc:docMk/>
            <pc:sldMk cId="2372642678" sldId="285"/>
            <ac:graphicFrameMk id="2" creationId="{00000000-0000-0000-0000-000000000000}"/>
          </ac:graphicFrameMkLst>
        </pc:graphicFrameChg>
      </pc:sldChg>
      <pc:sldChg chg="modSp mod">
        <pc:chgData name="大橋 扶美子" userId="485b50477fa626b7" providerId="LiveId" clId="{FD3C3025-362D-48CF-9778-77BBE4654F25}" dt="2023-08-12T07:54:23.213" v="2542" actId="113"/>
        <pc:sldMkLst>
          <pc:docMk/>
          <pc:sldMk cId="638673458" sldId="286"/>
        </pc:sldMkLst>
        <pc:spChg chg="mod">
          <ac:chgData name="大橋 扶美子" userId="485b50477fa626b7" providerId="LiveId" clId="{FD3C3025-362D-48CF-9778-77BBE4654F25}" dt="2023-08-12T07:43:14.448" v="2285" actId="14100"/>
          <ac:spMkLst>
            <pc:docMk/>
            <pc:sldMk cId="638673458" sldId="286"/>
            <ac:spMk id="2" creationId="{00000000-0000-0000-0000-000000000000}"/>
          </ac:spMkLst>
        </pc:spChg>
        <pc:graphicFrameChg chg="mod">
          <ac:chgData name="大橋 扶美子" userId="485b50477fa626b7" providerId="LiveId" clId="{FD3C3025-362D-48CF-9778-77BBE4654F25}" dt="2023-08-12T07:54:23.213" v="2542" actId="113"/>
          <ac:graphicFrameMkLst>
            <pc:docMk/>
            <pc:sldMk cId="638673458" sldId="286"/>
            <ac:graphicFrameMk id="6" creationId="{00000000-0000-0000-0000-000000000000}"/>
          </ac:graphicFrameMkLst>
        </pc:graphicFrameChg>
      </pc:sldChg>
      <pc:sldChg chg="modSp">
        <pc:chgData name="大橋 扶美子" userId="485b50477fa626b7" providerId="LiveId" clId="{FD3C3025-362D-48CF-9778-77BBE4654F25}" dt="2023-08-12T07:55:55.128" v="2548" actId="20577"/>
        <pc:sldMkLst>
          <pc:docMk/>
          <pc:sldMk cId="2080006021" sldId="288"/>
        </pc:sldMkLst>
        <pc:graphicFrameChg chg="mod">
          <ac:chgData name="大橋 扶美子" userId="485b50477fa626b7" providerId="LiveId" clId="{FD3C3025-362D-48CF-9778-77BBE4654F25}" dt="2023-08-12T07:55:55.128" v="2548" actId="20577"/>
          <ac:graphicFrameMkLst>
            <pc:docMk/>
            <pc:sldMk cId="2080006021" sldId="288"/>
            <ac:graphicFrameMk id="4" creationId="{00000000-0000-0000-0000-000000000000}"/>
          </ac:graphicFrameMkLst>
        </pc:graphicFrameChg>
      </pc:sldChg>
      <pc:sldChg chg="modSp ord">
        <pc:chgData name="大橋 扶美子" userId="485b50477fa626b7" providerId="LiveId" clId="{FD3C3025-362D-48CF-9778-77BBE4654F25}" dt="2023-08-14T06:42:07.488" v="2881"/>
        <pc:sldMkLst>
          <pc:docMk/>
          <pc:sldMk cId="1379257928" sldId="289"/>
        </pc:sldMkLst>
        <pc:spChg chg="mod">
          <ac:chgData name="大橋 扶美子" userId="485b50477fa626b7" providerId="LiveId" clId="{FD3C3025-362D-48CF-9778-77BBE4654F25}" dt="2023-08-14T06:42:07.488" v="2881"/>
          <ac:spMkLst>
            <pc:docMk/>
            <pc:sldMk cId="1379257928" sldId="289"/>
            <ac:spMk id="2" creationId="{00000000-0000-0000-0000-000000000000}"/>
          </ac:spMkLst>
        </pc:spChg>
        <pc:spChg chg="mod">
          <ac:chgData name="大橋 扶美子" userId="485b50477fa626b7" providerId="LiveId" clId="{FD3C3025-362D-48CF-9778-77BBE4654F25}" dt="2023-08-14T06:42:07.488" v="2881"/>
          <ac:spMkLst>
            <pc:docMk/>
            <pc:sldMk cId="1379257928" sldId="289"/>
            <ac:spMk id="3" creationId="{00000000-0000-0000-0000-000000000000}"/>
          </ac:spMkLst>
        </pc:spChg>
      </pc:sldChg>
      <pc:sldChg chg="addSp delSp modSp mod ord">
        <pc:chgData name="大橋 扶美子" userId="485b50477fa626b7" providerId="LiveId" clId="{FD3C3025-362D-48CF-9778-77BBE4654F25}" dt="2023-08-16T06:47:45.416" v="3019" actId="1076"/>
        <pc:sldMkLst>
          <pc:docMk/>
          <pc:sldMk cId="4173545840" sldId="290"/>
        </pc:sldMkLst>
        <pc:spChg chg="mod">
          <ac:chgData name="大橋 扶美子" userId="485b50477fa626b7" providerId="LiveId" clId="{FD3C3025-362D-48CF-9778-77BBE4654F25}" dt="2023-08-14T06:42:07.488" v="2881"/>
          <ac:spMkLst>
            <pc:docMk/>
            <pc:sldMk cId="4173545840" sldId="290"/>
            <ac:spMk id="2" creationId="{00000000-0000-0000-0000-000000000000}"/>
          </ac:spMkLst>
        </pc:spChg>
        <pc:spChg chg="del">
          <ac:chgData name="大橋 扶美子" userId="485b50477fa626b7" providerId="LiveId" clId="{FD3C3025-362D-48CF-9778-77BBE4654F25}" dt="2023-08-12T06:27:30.412" v="1306" actId="478"/>
          <ac:spMkLst>
            <pc:docMk/>
            <pc:sldMk cId="4173545840" sldId="290"/>
            <ac:spMk id="3" creationId="{00000000-0000-0000-0000-000000000000}"/>
          </ac:spMkLst>
        </pc:spChg>
        <pc:spChg chg="add mod">
          <ac:chgData name="大橋 扶美子" userId="485b50477fa626b7" providerId="LiveId" clId="{FD3C3025-362D-48CF-9778-77BBE4654F25}" dt="2023-08-16T06:47:45.416" v="3019" actId="1076"/>
          <ac:spMkLst>
            <pc:docMk/>
            <pc:sldMk cId="4173545840" sldId="290"/>
            <ac:spMk id="3" creationId="{00AB0F23-12D2-2294-57D6-003EDC2B37CD}"/>
          </ac:spMkLst>
        </pc:spChg>
      </pc:sldChg>
      <pc:sldChg chg="modSp">
        <pc:chgData name="大橋 扶美子" userId="485b50477fa626b7" providerId="LiveId" clId="{FD3C3025-362D-48CF-9778-77BBE4654F25}" dt="2023-08-12T07:54:03.538" v="2539" actId="255"/>
        <pc:sldMkLst>
          <pc:docMk/>
          <pc:sldMk cId="555447209" sldId="291"/>
        </pc:sldMkLst>
        <pc:graphicFrameChg chg="mod">
          <ac:chgData name="大橋 扶美子" userId="485b50477fa626b7" providerId="LiveId" clId="{FD3C3025-362D-48CF-9778-77BBE4654F25}" dt="2023-08-12T07:54:03.538" v="2539" actId="255"/>
          <ac:graphicFrameMkLst>
            <pc:docMk/>
            <pc:sldMk cId="555447209" sldId="291"/>
            <ac:graphicFrameMk id="4" creationId="{00000000-0000-0000-0000-000000000000}"/>
          </ac:graphicFrameMkLst>
        </pc:graphicFrameChg>
      </pc:sldChg>
      <pc:sldChg chg="del">
        <pc:chgData name="大橋 扶美子" userId="485b50477fa626b7" providerId="LiveId" clId="{FD3C3025-362D-48CF-9778-77BBE4654F25}" dt="2023-08-12T07:56:33.416" v="2549" actId="2696"/>
        <pc:sldMkLst>
          <pc:docMk/>
          <pc:sldMk cId="1736208745" sldId="292"/>
        </pc:sldMkLst>
      </pc:sldChg>
      <pc:sldChg chg="del">
        <pc:chgData name="大橋 扶美子" userId="485b50477fa626b7" providerId="LiveId" clId="{FD3C3025-362D-48CF-9778-77BBE4654F25}" dt="2023-08-12T07:56:33.416" v="2549" actId="2696"/>
        <pc:sldMkLst>
          <pc:docMk/>
          <pc:sldMk cId="4057103655" sldId="293"/>
        </pc:sldMkLst>
      </pc:sldChg>
      <pc:sldChg chg="ord">
        <pc:chgData name="大橋 扶美子" userId="485b50477fa626b7" providerId="LiveId" clId="{FD3C3025-362D-48CF-9778-77BBE4654F25}" dt="2023-08-12T05:20:14.569" v="849"/>
        <pc:sldMkLst>
          <pc:docMk/>
          <pc:sldMk cId="2240000483" sldId="294"/>
        </pc:sldMkLst>
      </pc:sldChg>
      <pc:sldChg chg="modSp mod ord">
        <pc:chgData name="大橋 扶美子" userId="485b50477fa626b7" providerId="LiveId" clId="{FD3C3025-362D-48CF-9778-77BBE4654F25}" dt="2023-08-12T08:02:44.554" v="2590" actId="1076"/>
        <pc:sldMkLst>
          <pc:docMk/>
          <pc:sldMk cId="206780247" sldId="295"/>
        </pc:sldMkLst>
        <pc:spChg chg="mod">
          <ac:chgData name="大橋 扶美子" userId="485b50477fa626b7" providerId="LiveId" clId="{FD3C3025-362D-48CF-9778-77BBE4654F25}" dt="2023-08-12T08:02:44.554" v="2590" actId="1076"/>
          <ac:spMkLst>
            <pc:docMk/>
            <pc:sldMk cId="206780247" sldId="295"/>
            <ac:spMk id="54" creationId="{00000000-0000-0000-0000-000000000000}"/>
          </ac:spMkLst>
        </pc:spChg>
        <pc:graphicFrameChg chg="mod modGraphic">
          <ac:chgData name="大橋 扶美子" userId="485b50477fa626b7" providerId="LiveId" clId="{FD3C3025-362D-48CF-9778-77BBE4654F25}" dt="2023-08-12T08:02:22.816" v="2589" actId="113"/>
          <ac:graphicFrameMkLst>
            <pc:docMk/>
            <pc:sldMk cId="206780247" sldId="295"/>
            <ac:graphicFrameMk id="33" creationId="{00000000-0000-0000-0000-000000000000}"/>
          </ac:graphicFrameMkLst>
        </pc:graphicFrameChg>
        <pc:picChg chg="mod">
          <ac:chgData name="大橋 扶美子" userId="485b50477fa626b7" providerId="LiveId" clId="{FD3C3025-362D-48CF-9778-77BBE4654F25}" dt="2023-08-12T08:02:02.941" v="2586" actId="1076"/>
          <ac:picMkLst>
            <pc:docMk/>
            <pc:sldMk cId="206780247" sldId="295"/>
            <ac:picMk id="45"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59"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0"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3"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4"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5"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6"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7"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8"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69" creationId="{00000000-0000-0000-0000-000000000000}"/>
          </ac:picMkLst>
        </pc:picChg>
        <pc:picChg chg="mod">
          <ac:chgData name="大橋 扶美子" userId="485b50477fa626b7" providerId="LiveId" clId="{FD3C3025-362D-48CF-9778-77BBE4654F25}" dt="2023-08-12T08:02:02.941" v="2586" actId="1076"/>
          <ac:picMkLst>
            <pc:docMk/>
            <pc:sldMk cId="206780247" sldId="295"/>
            <ac:picMk id="70" creationId="{00000000-0000-0000-0000-000000000000}"/>
          </ac:picMkLst>
        </pc:picChg>
      </pc:sldChg>
      <pc:sldChg chg="modSp mod ord">
        <pc:chgData name="大橋 扶美子" userId="485b50477fa626b7" providerId="LiveId" clId="{FD3C3025-362D-48CF-9778-77BBE4654F25}" dt="2023-08-14T06:42:07.488" v="2881"/>
        <pc:sldMkLst>
          <pc:docMk/>
          <pc:sldMk cId="4143831066" sldId="296"/>
        </pc:sldMkLst>
        <pc:spChg chg="mod">
          <ac:chgData name="大橋 扶美子" userId="485b50477fa626b7" providerId="LiveId" clId="{FD3C3025-362D-48CF-9778-77BBE4654F25}" dt="2023-08-14T06:42:07.488" v="2881"/>
          <ac:spMkLst>
            <pc:docMk/>
            <pc:sldMk cId="4143831066" sldId="296"/>
            <ac:spMk id="2" creationId="{00000000-0000-0000-0000-000000000000}"/>
          </ac:spMkLst>
        </pc:spChg>
      </pc:sldChg>
      <pc:sldChg chg="ord">
        <pc:chgData name="大橋 扶美子" userId="485b50477fa626b7" providerId="LiveId" clId="{FD3C3025-362D-48CF-9778-77BBE4654F25}" dt="2023-08-12T05:20:14.569" v="849"/>
        <pc:sldMkLst>
          <pc:docMk/>
          <pc:sldMk cId="3402142608" sldId="297"/>
        </pc:sldMkLst>
      </pc:sldChg>
      <pc:sldChg chg="addSp delSp modSp mod">
        <pc:chgData name="大橋 扶美子" userId="485b50477fa626b7" providerId="LiveId" clId="{FD3C3025-362D-48CF-9778-77BBE4654F25}" dt="2023-08-18T04:40:14.017" v="3046" actId="13926"/>
        <pc:sldMkLst>
          <pc:docMk/>
          <pc:sldMk cId="3775853005" sldId="298"/>
        </pc:sldMkLst>
        <pc:spChg chg="add del mod">
          <ac:chgData name="大橋 扶美子" userId="485b50477fa626b7" providerId="LiveId" clId="{FD3C3025-362D-48CF-9778-77BBE4654F25}" dt="2023-08-12T04:42:04.510" v="149"/>
          <ac:spMkLst>
            <pc:docMk/>
            <pc:sldMk cId="3775853005" sldId="298"/>
            <ac:spMk id="7" creationId="{9BF7925F-FC81-BB9F-44B9-BC70A1F4C110}"/>
          </ac:spMkLst>
        </pc:spChg>
        <pc:spChg chg="add mod">
          <ac:chgData name="大橋 扶美子" userId="485b50477fa626b7" providerId="LiveId" clId="{FD3C3025-362D-48CF-9778-77BBE4654F25}" dt="2023-08-12T07:36:11.473" v="2208" actId="2711"/>
          <ac:spMkLst>
            <pc:docMk/>
            <pc:sldMk cId="3775853005" sldId="298"/>
            <ac:spMk id="8" creationId="{B3D1CCE1-3BD2-6A77-A3C8-16D51297AAEB}"/>
          </ac:spMkLst>
        </pc:spChg>
        <pc:graphicFrameChg chg="add del mod">
          <ac:chgData name="大橋 扶美子" userId="485b50477fa626b7" providerId="LiveId" clId="{FD3C3025-362D-48CF-9778-77BBE4654F25}" dt="2023-08-12T04:21:18.936" v="1"/>
          <ac:graphicFrameMkLst>
            <pc:docMk/>
            <pc:sldMk cId="3775853005" sldId="298"/>
            <ac:graphicFrameMk id="2" creationId="{145E1855-2AE5-FA7F-342A-88AA1955DEB1}"/>
          </ac:graphicFrameMkLst>
        </pc:graphicFrameChg>
        <pc:graphicFrameChg chg="add del mod modGraphic">
          <ac:chgData name="大橋 扶美子" userId="485b50477fa626b7" providerId="LiveId" clId="{FD3C3025-362D-48CF-9778-77BBE4654F25}" dt="2023-08-12T04:22:27.982" v="15" actId="478"/>
          <ac:graphicFrameMkLst>
            <pc:docMk/>
            <pc:sldMk cId="3775853005" sldId="298"/>
            <ac:graphicFrameMk id="3" creationId="{B5DF0BEB-8FDC-3D8E-7408-D20947C90A55}"/>
          </ac:graphicFrameMkLst>
        </pc:graphicFrameChg>
        <pc:graphicFrameChg chg="add del mod modGraphic">
          <ac:chgData name="大橋 扶美子" userId="485b50477fa626b7" providerId="LiveId" clId="{FD3C3025-362D-48CF-9778-77BBE4654F25}" dt="2023-08-12T04:22:46.358" v="18" actId="478"/>
          <ac:graphicFrameMkLst>
            <pc:docMk/>
            <pc:sldMk cId="3775853005" sldId="298"/>
            <ac:graphicFrameMk id="4" creationId="{127A77FD-692D-A6A8-7B61-E47A2A6850C1}"/>
          </ac:graphicFrameMkLst>
        </pc:graphicFrameChg>
        <pc:graphicFrameChg chg="add del mod modGraphic">
          <ac:chgData name="大橋 扶美子" userId="485b50477fa626b7" providerId="LiveId" clId="{FD3C3025-362D-48CF-9778-77BBE4654F25}" dt="2023-08-12T04:23:11.738" v="23" actId="478"/>
          <ac:graphicFrameMkLst>
            <pc:docMk/>
            <pc:sldMk cId="3775853005" sldId="298"/>
            <ac:graphicFrameMk id="5" creationId="{14653455-AD4E-7A2C-4029-26A4A4B7279D}"/>
          </ac:graphicFrameMkLst>
        </pc:graphicFrameChg>
        <pc:graphicFrameChg chg="add mod modGraphic">
          <ac:chgData name="大橋 扶美子" userId="485b50477fa626b7" providerId="LiveId" clId="{FD3C3025-362D-48CF-9778-77BBE4654F25}" dt="2023-08-18T04:40:14.017" v="3046" actId="13926"/>
          <ac:graphicFrameMkLst>
            <pc:docMk/>
            <pc:sldMk cId="3775853005" sldId="298"/>
            <ac:graphicFrameMk id="6" creationId="{D81E9F5B-0740-8AD5-68CE-FF022002E7CC}"/>
          </ac:graphicFrameMkLst>
        </pc:graphicFrameChg>
        <pc:inkChg chg="del">
          <ac:chgData name="大橋 扶美子" userId="485b50477fa626b7" providerId="LiveId" clId="{FD3C3025-362D-48CF-9778-77BBE4654F25}" dt="2023-08-18T04:40:07.450" v="3045" actId="478"/>
          <ac:inkMkLst>
            <pc:docMk/>
            <pc:sldMk cId="3775853005" sldId="298"/>
            <ac:inkMk id="4" creationId="{00000000-0000-0000-0000-000000000000}"/>
          </ac:inkMkLst>
        </pc:inkChg>
      </pc:sldChg>
      <pc:sldChg chg="addSp delSp modSp del mod">
        <pc:chgData name="大橋 扶美子" userId="485b50477fa626b7" providerId="LiveId" clId="{FD3C3025-362D-48CF-9778-77BBE4654F25}" dt="2023-08-12T05:11:33.270" v="724" actId="2696"/>
        <pc:sldMkLst>
          <pc:docMk/>
          <pc:sldMk cId="1594107215" sldId="299"/>
        </pc:sldMkLst>
        <pc:graphicFrameChg chg="add del mod modGraphic">
          <ac:chgData name="大橋 扶美子" userId="485b50477fa626b7" providerId="LiveId" clId="{FD3C3025-362D-48CF-9778-77BBE4654F25}" dt="2023-08-12T04:31:14.316" v="74" actId="478"/>
          <ac:graphicFrameMkLst>
            <pc:docMk/>
            <pc:sldMk cId="1594107215" sldId="299"/>
            <ac:graphicFrameMk id="2" creationId="{38DB6B69-30E9-674B-366D-A974ED4BDB8A}"/>
          </ac:graphicFrameMkLst>
        </pc:graphicFrameChg>
        <pc:graphicFrameChg chg="add mod modGraphic">
          <ac:chgData name="大橋 扶美子" userId="485b50477fa626b7" providerId="LiveId" clId="{FD3C3025-362D-48CF-9778-77BBE4654F25}" dt="2023-08-12T04:32:09.491" v="85" actId="14100"/>
          <ac:graphicFrameMkLst>
            <pc:docMk/>
            <pc:sldMk cId="1594107215" sldId="299"/>
            <ac:graphicFrameMk id="3" creationId="{96D8399D-B578-8100-3053-E4136B4FD90D}"/>
          </ac:graphicFrameMkLst>
        </pc:graphicFrameChg>
        <pc:graphicFrameChg chg="del modGraphic">
          <ac:chgData name="大橋 扶美子" userId="485b50477fa626b7" providerId="LiveId" clId="{FD3C3025-362D-48CF-9778-77BBE4654F25}" dt="2023-08-12T04:30:55.294" v="68" actId="478"/>
          <ac:graphicFrameMkLst>
            <pc:docMk/>
            <pc:sldMk cId="1594107215" sldId="299"/>
            <ac:graphicFrameMk id="6" creationId="{D81E9F5B-0740-8AD5-68CE-FF022002E7CC}"/>
          </ac:graphicFrameMkLst>
        </pc:graphicFrameChg>
      </pc:sldChg>
      <pc:sldChg chg="addSp modSp new del mod">
        <pc:chgData name="大橋 扶美子" userId="485b50477fa626b7" providerId="LiveId" clId="{FD3C3025-362D-48CF-9778-77BBE4654F25}" dt="2023-08-12T05:11:42.790" v="725" actId="2696"/>
        <pc:sldMkLst>
          <pc:docMk/>
          <pc:sldMk cId="2043634768" sldId="300"/>
        </pc:sldMkLst>
        <pc:graphicFrameChg chg="add mod modGraphic">
          <ac:chgData name="大橋 扶美子" userId="485b50477fa626b7" providerId="LiveId" clId="{FD3C3025-362D-48CF-9778-77BBE4654F25}" dt="2023-08-12T04:36:24.571" v="101"/>
          <ac:graphicFrameMkLst>
            <pc:docMk/>
            <pc:sldMk cId="2043634768" sldId="300"/>
            <ac:graphicFrameMk id="2" creationId="{83EF5BE6-A055-5A75-3A95-6641F478432A}"/>
          </ac:graphicFrameMkLst>
        </pc:graphicFrameChg>
      </pc:sldChg>
      <pc:sldChg chg="modSp del mod">
        <pc:chgData name="大橋 扶美子" userId="485b50477fa626b7" providerId="LiveId" clId="{FD3C3025-362D-48CF-9778-77BBE4654F25}" dt="2023-08-12T05:11:33.270" v="724" actId="2696"/>
        <pc:sldMkLst>
          <pc:docMk/>
          <pc:sldMk cId="2083498936" sldId="301"/>
        </pc:sldMkLst>
        <pc:graphicFrameChg chg="mod modGraphic">
          <ac:chgData name="大橋 扶美子" userId="485b50477fa626b7" providerId="LiveId" clId="{FD3C3025-362D-48CF-9778-77BBE4654F25}" dt="2023-08-12T05:08:59.738" v="682" actId="14734"/>
          <ac:graphicFrameMkLst>
            <pc:docMk/>
            <pc:sldMk cId="2083498936" sldId="301"/>
            <ac:graphicFrameMk id="2" creationId="{83EF5BE6-A055-5A75-3A95-6641F478432A}"/>
          </ac:graphicFrameMkLst>
        </pc:graphicFrameChg>
      </pc:sldChg>
      <pc:sldChg chg="modSp mod">
        <pc:chgData name="大橋 扶美子" userId="485b50477fa626b7" providerId="LiveId" clId="{FD3C3025-362D-48CF-9778-77BBE4654F25}" dt="2023-08-18T04:52:45.463" v="3103" actId="20577"/>
        <pc:sldMkLst>
          <pc:docMk/>
          <pc:sldMk cId="2623512449" sldId="302"/>
        </pc:sldMkLst>
        <pc:spChg chg="mod">
          <ac:chgData name="大橋 扶美子" userId="485b50477fa626b7" providerId="LiveId" clId="{FD3C3025-362D-48CF-9778-77BBE4654F25}" dt="2023-08-16T06:45:53.179" v="2975" actId="20577"/>
          <ac:spMkLst>
            <pc:docMk/>
            <pc:sldMk cId="2623512449" sldId="302"/>
            <ac:spMk id="8" creationId="{B3D1CCE1-3BD2-6A77-A3C8-16D51297AAEB}"/>
          </ac:spMkLst>
        </pc:spChg>
        <pc:graphicFrameChg chg="mod modGraphic">
          <ac:chgData name="大橋 扶美子" userId="485b50477fa626b7" providerId="LiveId" clId="{FD3C3025-362D-48CF-9778-77BBE4654F25}" dt="2023-08-18T04:52:45.463" v="3103" actId="20577"/>
          <ac:graphicFrameMkLst>
            <pc:docMk/>
            <pc:sldMk cId="2623512449" sldId="302"/>
            <ac:graphicFrameMk id="6" creationId="{D81E9F5B-0740-8AD5-68CE-FF022002E7CC}"/>
          </ac:graphicFrameMkLst>
        </pc:graphicFrameChg>
      </pc:sldChg>
      <pc:sldChg chg="addSp delSp modSp mod">
        <pc:chgData name="大橋 扶美子" userId="485b50477fa626b7" providerId="LiveId" clId="{FD3C3025-362D-48CF-9778-77BBE4654F25}" dt="2023-08-18T04:41:05.557" v="3056" actId="13926"/>
        <pc:sldMkLst>
          <pc:docMk/>
          <pc:sldMk cId="1610701542" sldId="303"/>
        </pc:sldMkLst>
        <pc:spChg chg="mod">
          <ac:chgData name="大橋 扶美子" userId="485b50477fa626b7" providerId="LiveId" clId="{FD3C3025-362D-48CF-9778-77BBE4654F25}" dt="2023-08-12T07:40:06.863" v="2237" actId="113"/>
          <ac:spMkLst>
            <pc:docMk/>
            <pc:sldMk cId="1610701542" sldId="303"/>
            <ac:spMk id="8" creationId="{B3D1CCE1-3BD2-6A77-A3C8-16D51297AAEB}"/>
          </ac:spMkLst>
        </pc:spChg>
        <pc:graphicFrameChg chg="add del">
          <ac:chgData name="大橋 扶美子" userId="485b50477fa626b7" providerId="LiveId" clId="{FD3C3025-362D-48CF-9778-77BBE4654F25}" dt="2023-08-12T04:59:08.357" v="428"/>
          <ac:graphicFrameMkLst>
            <pc:docMk/>
            <pc:sldMk cId="1610701542" sldId="303"/>
            <ac:graphicFrameMk id="2" creationId="{80659909-63DE-E08D-E316-0C6978D0FD7C}"/>
          </ac:graphicFrameMkLst>
        </pc:graphicFrameChg>
        <pc:graphicFrameChg chg="add del">
          <ac:chgData name="大橋 扶美子" userId="485b50477fa626b7" providerId="LiveId" clId="{FD3C3025-362D-48CF-9778-77BBE4654F25}" dt="2023-08-12T04:59:11.755" v="430"/>
          <ac:graphicFrameMkLst>
            <pc:docMk/>
            <pc:sldMk cId="1610701542" sldId="303"/>
            <ac:graphicFrameMk id="3" creationId="{5967461C-47AA-413B-48F5-B3B884D92C41}"/>
          </ac:graphicFrameMkLst>
        </pc:graphicFrameChg>
        <pc:graphicFrameChg chg="mod modGraphic">
          <ac:chgData name="大橋 扶美子" userId="485b50477fa626b7" providerId="LiveId" clId="{FD3C3025-362D-48CF-9778-77BBE4654F25}" dt="2023-08-18T04:41:05.557" v="3056" actId="13926"/>
          <ac:graphicFrameMkLst>
            <pc:docMk/>
            <pc:sldMk cId="1610701542" sldId="303"/>
            <ac:graphicFrameMk id="6" creationId="{D81E9F5B-0740-8AD5-68CE-FF022002E7CC}"/>
          </ac:graphicFrameMkLst>
        </pc:graphicFrameChg>
      </pc:sldChg>
      <pc:sldChg chg="addSp modSp new del mod">
        <pc:chgData name="大橋 扶美子" userId="485b50477fa626b7" providerId="LiveId" clId="{FD3C3025-362D-48CF-9778-77BBE4654F25}" dt="2023-08-12T07:35:41.216" v="2203" actId="2696"/>
        <pc:sldMkLst>
          <pc:docMk/>
          <pc:sldMk cId="3855390134" sldId="304"/>
        </pc:sldMkLst>
        <pc:graphicFrameChg chg="add mod modGraphic">
          <ac:chgData name="大橋 扶美子" userId="485b50477fa626b7" providerId="LiveId" clId="{FD3C3025-362D-48CF-9778-77BBE4654F25}" dt="2023-08-12T07:25:59.950" v="2006" actId="14734"/>
          <ac:graphicFrameMkLst>
            <pc:docMk/>
            <pc:sldMk cId="3855390134" sldId="304"/>
            <ac:graphicFrameMk id="2" creationId="{B4EB4FC8-400C-4DF6-6908-5AD3EEB51CB5}"/>
          </ac:graphicFrameMkLst>
        </pc:graphicFrameChg>
      </pc:sldChg>
      <pc:sldChg chg="delSp modSp mod">
        <pc:chgData name="大橋 扶美子" userId="485b50477fa626b7" providerId="LiveId" clId="{FD3C3025-362D-48CF-9778-77BBE4654F25}" dt="2023-08-14T06:42:07.488" v="2881"/>
        <pc:sldMkLst>
          <pc:docMk/>
          <pc:sldMk cId="4208433633" sldId="305"/>
        </pc:sldMkLst>
        <pc:spChg chg="mod">
          <ac:chgData name="大橋 扶美子" userId="485b50477fa626b7" providerId="LiveId" clId="{FD3C3025-362D-48CF-9778-77BBE4654F25}" dt="2023-08-14T06:42:07.488" v="2881"/>
          <ac:spMkLst>
            <pc:docMk/>
            <pc:sldMk cId="4208433633" sldId="305"/>
            <ac:spMk id="2" creationId="{00000000-0000-0000-0000-000000000000}"/>
          </ac:spMkLst>
        </pc:spChg>
        <pc:spChg chg="del">
          <ac:chgData name="大橋 扶美子" userId="485b50477fa626b7" providerId="LiveId" clId="{FD3C3025-362D-48CF-9778-77BBE4654F25}" dt="2023-08-12T06:22:17.628" v="1216" actId="478"/>
          <ac:spMkLst>
            <pc:docMk/>
            <pc:sldMk cId="4208433633" sldId="305"/>
            <ac:spMk id="3" creationId="{00000000-0000-0000-0000-000000000000}"/>
          </ac:spMkLst>
        </pc:spChg>
      </pc:sldChg>
      <pc:sldChg chg="modSp mod">
        <pc:chgData name="大橋 扶美子" userId="485b50477fa626b7" providerId="LiveId" clId="{FD3C3025-362D-48CF-9778-77BBE4654F25}" dt="2023-08-18T04:53:14.572" v="3106" actId="20577"/>
        <pc:sldMkLst>
          <pc:docMk/>
          <pc:sldMk cId="1710573899" sldId="306"/>
        </pc:sldMkLst>
        <pc:graphicFrameChg chg="mod modGraphic">
          <ac:chgData name="大橋 扶美子" userId="485b50477fa626b7" providerId="LiveId" clId="{FD3C3025-362D-48CF-9778-77BBE4654F25}" dt="2023-08-18T04:53:14.572" v="3106" actId="20577"/>
          <ac:graphicFrameMkLst>
            <pc:docMk/>
            <pc:sldMk cId="1710573899" sldId="306"/>
            <ac:graphicFrameMk id="2" creationId="{B4EB4FC8-400C-4DF6-6908-5AD3EEB51CB5}"/>
          </ac:graphicFrameMkLst>
        </pc:graphicFrameChg>
      </pc:sldChg>
      <pc:sldChg chg="modSp mod">
        <pc:chgData name="大橋 扶美子" userId="485b50477fa626b7" providerId="LiveId" clId="{FD3C3025-362D-48CF-9778-77BBE4654F25}" dt="2023-08-14T06:42:07.488" v="2881"/>
        <pc:sldMkLst>
          <pc:docMk/>
          <pc:sldMk cId="3760218965" sldId="307"/>
        </pc:sldMkLst>
        <pc:spChg chg="mod">
          <ac:chgData name="大橋 扶美子" userId="485b50477fa626b7" providerId="LiveId" clId="{FD3C3025-362D-48CF-9778-77BBE4654F25}" dt="2023-08-14T06:42:07.488" v="2881"/>
          <ac:spMkLst>
            <pc:docMk/>
            <pc:sldMk cId="3760218965" sldId="307"/>
            <ac:spMk id="2" creationId="{00000000-0000-0000-0000-000000000000}"/>
          </ac:spMkLst>
        </pc:spChg>
        <pc:spChg chg="mod">
          <ac:chgData name="大橋 扶美子" userId="485b50477fa626b7" providerId="LiveId" clId="{FD3C3025-362D-48CF-9778-77BBE4654F25}" dt="2023-08-12T07:41:30.393" v="2270" actId="20577"/>
          <ac:spMkLst>
            <pc:docMk/>
            <pc:sldMk cId="3760218965" sldId="307"/>
            <ac:spMk id="11" creationId="{00000000-0000-0000-0000-000000000000}"/>
          </ac:spMkLst>
        </pc:spChg>
      </pc:sldChg>
      <pc:sldChg chg="addSp delSp modSp new mod modClrScheme chgLayout">
        <pc:chgData name="大橋 扶美子" userId="485b50477fa626b7" providerId="LiveId" clId="{FD3C3025-362D-48CF-9778-77BBE4654F25}" dt="2023-08-14T06:25:00.252" v="2826" actId="20577"/>
        <pc:sldMkLst>
          <pc:docMk/>
          <pc:sldMk cId="285236239" sldId="308"/>
        </pc:sldMkLst>
        <pc:spChg chg="add mod">
          <ac:chgData name="大橋 扶美子" userId="485b50477fa626b7" providerId="LiveId" clId="{FD3C3025-362D-48CF-9778-77BBE4654F25}" dt="2023-08-14T06:24:57.202" v="2825" actId="20577"/>
          <ac:spMkLst>
            <pc:docMk/>
            <pc:sldMk cId="285236239" sldId="308"/>
            <ac:spMk id="2" creationId="{90CEA0B3-576C-E746-0D3E-3CC54921C21B}"/>
          </ac:spMkLst>
        </pc:spChg>
        <pc:spChg chg="del">
          <ac:chgData name="大橋 扶美子" userId="485b50477fa626b7" providerId="LiveId" clId="{FD3C3025-362D-48CF-9778-77BBE4654F25}" dt="2023-08-12T10:24:00.320" v="2596" actId="700"/>
          <ac:spMkLst>
            <pc:docMk/>
            <pc:sldMk cId="285236239" sldId="308"/>
            <ac:spMk id="2" creationId="{DC0E155F-B0E6-BC6E-00A7-5145D15BB6F5}"/>
          </ac:spMkLst>
        </pc:spChg>
        <pc:spChg chg="del">
          <ac:chgData name="大橋 扶美子" userId="485b50477fa626b7" providerId="LiveId" clId="{FD3C3025-362D-48CF-9778-77BBE4654F25}" dt="2023-08-12T10:24:00.320" v="2596" actId="700"/>
          <ac:spMkLst>
            <pc:docMk/>
            <pc:sldMk cId="285236239" sldId="308"/>
            <ac:spMk id="3" creationId="{FCEFDBD1-62D1-F04B-2083-69B12253A254}"/>
          </ac:spMkLst>
        </pc:spChg>
        <pc:spChg chg="add mod">
          <ac:chgData name="大橋 扶美子" userId="485b50477fa626b7" providerId="LiveId" clId="{FD3C3025-362D-48CF-9778-77BBE4654F25}" dt="2023-08-14T06:25:00.252" v="2826" actId="20577"/>
          <ac:spMkLst>
            <pc:docMk/>
            <pc:sldMk cId="285236239" sldId="308"/>
            <ac:spMk id="5" creationId="{7F5688DB-6EF2-6E58-EEB5-3E7149B90261}"/>
          </ac:spMkLst>
        </pc:spChg>
        <pc:picChg chg="add del mod">
          <ac:chgData name="大橋 扶美子" userId="485b50477fa626b7" providerId="LiveId" clId="{FD3C3025-362D-48CF-9778-77BBE4654F25}" dt="2023-08-14T06:03:56.073" v="2711" actId="478"/>
          <ac:picMkLst>
            <pc:docMk/>
            <pc:sldMk cId="285236239" sldId="308"/>
            <ac:picMk id="1026" creationId="{4D069CE5-E130-C865-83A1-B52F9A236787}"/>
          </ac:picMkLst>
        </pc:picChg>
      </pc:sldChg>
      <pc:sldChg chg="addSp delSp new mod modClrScheme chgLayout">
        <pc:chgData name="大橋 扶美子" userId="485b50477fa626b7" providerId="LiveId" clId="{FD3C3025-362D-48CF-9778-77BBE4654F25}" dt="2023-08-14T06:33:04.688" v="2852" actId="22"/>
        <pc:sldMkLst>
          <pc:docMk/>
          <pc:sldMk cId="3843302366" sldId="309"/>
        </pc:sldMkLst>
        <pc:spChg chg="del">
          <ac:chgData name="大橋 扶美子" userId="485b50477fa626b7" providerId="LiveId" clId="{FD3C3025-362D-48CF-9778-77BBE4654F25}" dt="2023-08-14T06:25:34.583" v="2828" actId="700"/>
          <ac:spMkLst>
            <pc:docMk/>
            <pc:sldMk cId="3843302366" sldId="309"/>
            <ac:spMk id="2" creationId="{3889B7EA-D2F7-6842-4B40-2F4A328058B4}"/>
          </ac:spMkLst>
        </pc:spChg>
        <pc:spChg chg="del">
          <ac:chgData name="大橋 扶美子" userId="485b50477fa626b7" providerId="LiveId" clId="{FD3C3025-362D-48CF-9778-77BBE4654F25}" dt="2023-08-14T06:25:34.583" v="2828" actId="700"/>
          <ac:spMkLst>
            <pc:docMk/>
            <pc:sldMk cId="3843302366" sldId="309"/>
            <ac:spMk id="3" creationId="{1F8D6C53-96CC-75C4-2D7D-98DE5704BF6B}"/>
          </ac:spMkLst>
        </pc:spChg>
        <pc:spChg chg="add">
          <ac:chgData name="大橋 扶美子" userId="485b50477fa626b7" providerId="LiveId" clId="{FD3C3025-362D-48CF-9778-77BBE4654F25}" dt="2023-08-14T06:33:04.688" v="2852" actId="22"/>
          <ac:spMkLst>
            <pc:docMk/>
            <pc:sldMk cId="3843302366" sldId="309"/>
            <ac:spMk id="5" creationId="{5CAFB8EE-DFE0-8542-5A39-DEB42FA382BE}"/>
          </ac:spMkLst>
        </pc:spChg>
      </pc:sldChg>
      <pc:sldChg chg="new del">
        <pc:chgData name="大橋 扶美子" userId="485b50477fa626b7" providerId="LiveId" clId="{FD3C3025-362D-48CF-9778-77BBE4654F25}" dt="2023-08-12T10:24:04.598" v="2597" actId="2696"/>
        <pc:sldMkLst>
          <pc:docMk/>
          <pc:sldMk cId="3932021566" sldId="309"/>
        </pc:sldMkLst>
      </pc:sldChg>
      <pc:sldChg chg="delSp new mod modClrScheme chgLayout">
        <pc:chgData name="大橋 扶美子" userId="485b50477fa626b7" providerId="LiveId" clId="{FD3C3025-362D-48CF-9778-77BBE4654F25}" dt="2023-08-17T00:00:46.851" v="3021" actId="700"/>
        <pc:sldMkLst>
          <pc:docMk/>
          <pc:sldMk cId="291693190" sldId="310"/>
        </pc:sldMkLst>
        <pc:spChg chg="del">
          <ac:chgData name="大橋 扶美子" userId="485b50477fa626b7" providerId="LiveId" clId="{FD3C3025-362D-48CF-9778-77BBE4654F25}" dt="2023-08-17T00:00:46.851" v="3021" actId="700"/>
          <ac:spMkLst>
            <pc:docMk/>
            <pc:sldMk cId="291693190" sldId="310"/>
            <ac:spMk id="2" creationId="{0768EA5D-3ADB-71BD-2B2F-474A35CFD800}"/>
          </ac:spMkLst>
        </pc:spChg>
        <pc:spChg chg="del">
          <ac:chgData name="大橋 扶美子" userId="485b50477fa626b7" providerId="LiveId" clId="{FD3C3025-362D-48CF-9778-77BBE4654F25}" dt="2023-08-17T00:00:46.851" v="3021" actId="700"/>
          <ac:spMkLst>
            <pc:docMk/>
            <pc:sldMk cId="291693190" sldId="310"/>
            <ac:spMk id="3" creationId="{E061CEB7-5DFB-954D-1EB6-786C277127B3}"/>
          </ac:spMkLst>
        </pc:spChg>
        <pc:spChg chg="del">
          <ac:chgData name="大橋 扶美子" userId="485b50477fa626b7" providerId="LiveId" clId="{FD3C3025-362D-48CF-9778-77BBE4654F25}" dt="2023-08-17T00:00:46.851" v="3021" actId="700"/>
          <ac:spMkLst>
            <pc:docMk/>
            <pc:sldMk cId="291693190" sldId="310"/>
            <ac:spMk id="4" creationId="{7C4CCA2D-BD63-E34A-370A-3E2A8AC4D2B6}"/>
          </ac:spMkLst>
        </pc:spChg>
        <pc:spChg chg="del">
          <ac:chgData name="大橋 扶美子" userId="485b50477fa626b7" providerId="LiveId" clId="{FD3C3025-362D-48CF-9778-77BBE4654F25}" dt="2023-08-17T00:00:46.851" v="3021" actId="700"/>
          <ac:spMkLst>
            <pc:docMk/>
            <pc:sldMk cId="291693190" sldId="310"/>
            <ac:spMk id="5" creationId="{B756FF92-9BB4-DACC-9A55-999598796E7D}"/>
          </ac:spMkLst>
        </pc:spChg>
        <pc:spChg chg="del">
          <ac:chgData name="大橋 扶美子" userId="485b50477fa626b7" providerId="LiveId" clId="{FD3C3025-362D-48CF-9778-77BBE4654F25}" dt="2023-08-17T00:00:46.851" v="3021" actId="700"/>
          <ac:spMkLst>
            <pc:docMk/>
            <pc:sldMk cId="291693190" sldId="310"/>
            <ac:spMk id="6" creationId="{F8782549-D861-BDAA-F525-0D5D89648560}"/>
          </ac:spMkLst>
        </pc:spChg>
      </pc:sldChg>
      <pc:sldMasterChg chg="modTransition modSldLayout">
        <pc:chgData name="大橋 扶美子" userId="485b50477fa626b7" providerId="LiveId" clId="{FD3C3025-362D-48CF-9778-77BBE4654F25}" dt="2023-08-14T06:42:07.488" v="2881"/>
        <pc:sldMasterMkLst>
          <pc:docMk/>
          <pc:sldMasterMk cId="3536950545" sldId="2147483874"/>
        </pc:sldMasterMkLst>
        <pc:sldLayoutChg chg="modTransition">
          <pc:chgData name="大橋 扶美子" userId="485b50477fa626b7" providerId="LiveId" clId="{FD3C3025-362D-48CF-9778-77BBE4654F25}" dt="2023-08-14T06:42:07.488" v="2881"/>
          <pc:sldLayoutMkLst>
            <pc:docMk/>
            <pc:sldMasterMk cId="3536950545" sldId="2147483874"/>
            <pc:sldLayoutMk cId="4081825955" sldId="2147483875"/>
          </pc:sldLayoutMkLst>
        </pc:sldLayoutChg>
        <pc:sldLayoutChg chg="modTransition">
          <pc:chgData name="大橋 扶美子" userId="485b50477fa626b7" providerId="LiveId" clId="{FD3C3025-362D-48CF-9778-77BBE4654F25}" dt="2023-08-14T06:42:07.488" v="2881"/>
          <pc:sldLayoutMkLst>
            <pc:docMk/>
            <pc:sldMasterMk cId="3536950545" sldId="2147483874"/>
            <pc:sldLayoutMk cId="1748364799" sldId="2147483876"/>
          </pc:sldLayoutMkLst>
        </pc:sldLayoutChg>
        <pc:sldLayoutChg chg="modTransition">
          <pc:chgData name="大橋 扶美子" userId="485b50477fa626b7" providerId="LiveId" clId="{FD3C3025-362D-48CF-9778-77BBE4654F25}" dt="2023-08-14T06:42:07.488" v="2881"/>
          <pc:sldLayoutMkLst>
            <pc:docMk/>
            <pc:sldMasterMk cId="3536950545" sldId="2147483874"/>
            <pc:sldLayoutMk cId="4032249004" sldId="2147483879"/>
          </pc:sldLayoutMkLst>
        </pc:sldLayoutChg>
        <pc:sldLayoutChg chg="modTransition">
          <pc:chgData name="大橋 扶美子" userId="485b50477fa626b7" providerId="LiveId" clId="{FD3C3025-362D-48CF-9778-77BBE4654F25}" dt="2023-08-14T06:42:07.488" v="2881"/>
          <pc:sldLayoutMkLst>
            <pc:docMk/>
            <pc:sldMasterMk cId="3536950545" sldId="2147483874"/>
            <pc:sldLayoutMk cId="2599798259" sldId="2147483880"/>
          </pc:sldLayoutMkLst>
        </pc:sldLayoutChg>
      </pc:sldMasterChg>
      <pc:sldMasterChg chg="modTransition modSldLayout">
        <pc:chgData name="大橋 扶美子" userId="485b50477fa626b7" providerId="LiveId" clId="{FD3C3025-362D-48CF-9778-77BBE4654F25}" dt="2023-08-14T06:42:01.217" v="2879"/>
        <pc:sldMasterMkLst>
          <pc:docMk/>
          <pc:sldMasterMk cId="726829637" sldId="2147483886"/>
        </pc:sldMasterMkLst>
        <pc:sldLayoutChg chg="modTransition">
          <pc:chgData name="大橋 扶美子" userId="485b50477fa626b7" providerId="LiveId" clId="{FD3C3025-362D-48CF-9778-77BBE4654F25}" dt="2023-08-14T06:42:01.217" v="2879"/>
          <pc:sldLayoutMkLst>
            <pc:docMk/>
            <pc:sldMasterMk cId="726829637" sldId="2147483886"/>
            <pc:sldLayoutMk cId="4045160044" sldId="2147483887"/>
          </pc:sldLayoutMkLst>
        </pc:sldLayoutChg>
        <pc:sldLayoutChg chg="modTransition">
          <pc:chgData name="大橋 扶美子" userId="485b50477fa626b7" providerId="LiveId" clId="{FD3C3025-362D-48CF-9778-77BBE4654F25}" dt="2023-08-14T06:42:01.217" v="2879"/>
          <pc:sldLayoutMkLst>
            <pc:docMk/>
            <pc:sldMasterMk cId="726829637" sldId="2147483886"/>
            <pc:sldLayoutMk cId="610080220" sldId="2147483888"/>
          </pc:sldLayoutMkLst>
        </pc:sldLayoutChg>
        <pc:sldLayoutChg chg="modTransition">
          <pc:chgData name="大橋 扶美子" userId="485b50477fa626b7" providerId="LiveId" clId="{FD3C3025-362D-48CF-9778-77BBE4654F25}" dt="2023-08-14T06:42:01.217" v="2879"/>
          <pc:sldLayoutMkLst>
            <pc:docMk/>
            <pc:sldMasterMk cId="726829637" sldId="2147483886"/>
            <pc:sldLayoutMk cId="407474835" sldId="2147483891"/>
          </pc:sldLayoutMkLst>
        </pc:sldLayoutChg>
        <pc:sldLayoutChg chg="modTransition">
          <pc:chgData name="大橋 扶美子" userId="485b50477fa626b7" providerId="LiveId" clId="{FD3C3025-362D-48CF-9778-77BBE4654F25}" dt="2023-08-14T06:42:01.217" v="2879"/>
          <pc:sldLayoutMkLst>
            <pc:docMk/>
            <pc:sldMasterMk cId="726829637" sldId="2147483886"/>
            <pc:sldLayoutMk cId="2765041397" sldId="2147483892"/>
          </pc:sldLayoutMkLst>
        </pc:sldLayoutChg>
      </pc:sldMasterChg>
      <pc:sldMasterChg chg="modTransition modSldLayout">
        <pc:chgData name="大橋 扶美子" userId="485b50477fa626b7" providerId="LiveId" clId="{FD3C3025-362D-48CF-9778-77BBE4654F25}" dt="2023-08-14T06:42:00.583" v="2877"/>
        <pc:sldMasterMkLst>
          <pc:docMk/>
          <pc:sldMasterMk cId="4007119237" sldId="2147483904"/>
        </pc:sldMasterMkLst>
        <pc:sldLayoutChg chg="modTransition">
          <pc:chgData name="大橋 扶美子" userId="485b50477fa626b7" providerId="LiveId" clId="{FD3C3025-362D-48CF-9778-77BBE4654F25}" dt="2023-08-14T06:42:00.583" v="2877"/>
          <pc:sldLayoutMkLst>
            <pc:docMk/>
            <pc:sldMasterMk cId="4007119237" sldId="2147483904"/>
            <pc:sldLayoutMk cId="1330301086" sldId="2147483905"/>
          </pc:sldLayoutMkLst>
        </pc:sldLayoutChg>
        <pc:sldLayoutChg chg="modTransition">
          <pc:chgData name="大橋 扶美子" userId="485b50477fa626b7" providerId="LiveId" clId="{FD3C3025-362D-48CF-9778-77BBE4654F25}" dt="2023-08-14T06:42:00.583" v="2877"/>
          <pc:sldLayoutMkLst>
            <pc:docMk/>
            <pc:sldMasterMk cId="4007119237" sldId="2147483904"/>
            <pc:sldLayoutMk cId="4289032729" sldId="2147483906"/>
          </pc:sldLayoutMkLst>
        </pc:sldLayoutChg>
        <pc:sldLayoutChg chg="modTransition">
          <pc:chgData name="大橋 扶美子" userId="485b50477fa626b7" providerId="LiveId" clId="{FD3C3025-362D-48CF-9778-77BBE4654F25}" dt="2023-08-14T06:42:00.583" v="2877"/>
          <pc:sldLayoutMkLst>
            <pc:docMk/>
            <pc:sldMasterMk cId="4007119237" sldId="2147483904"/>
            <pc:sldLayoutMk cId="2809312589" sldId="2147483909"/>
          </pc:sldLayoutMkLst>
        </pc:sldLayoutChg>
        <pc:sldLayoutChg chg="modTransition">
          <pc:chgData name="大橋 扶美子" userId="485b50477fa626b7" providerId="LiveId" clId="{FD3C3025-362D-48CF-9778-77BBE4654F25}" dt="2023-08-14T06:42:00.583" v="2877"/>
          <pc:sldLayoutMkLst>
            <pc:docMk/>
            <pc:sldMasterMk cId="4007119237" sldId="2147483904"/>
            <pc:sldLayoutMk cId="4063636825" sldId="2147483910"/>
          </pc:sldLayoutMkLst>
        </pc:sldLayoutChg>
      </pc:sldMasterChg>
      <pc:sldMasterChg chg="modTransition modSldLayout">
        <pc:chgData name="大橋 扶美子" userId="485b50477fa626b7" providerId="LiveId" clId="{FD3C3025-362D-48CF-9778-77BBE4654F25}" dt="2023-08-14T06:41:59.827" v="2875"/>
        <pc:sldMasterMkLst>
          <pc:docMk/>
          <pc:sldMasterMk cId="1784492037" sldId="2147483916"/>
        </pc:sldMasterMkLst>
        <pc:sldLayoutChg chg="modTransition">
          <pc:chgData name="大橋 扶美子" userId="485b50477fa626b7" providerId="LiveId" clId="{FD3C3025-362D-48CF-9778-77BBE4654F25}" dt="2023-08-14T06:41:59.827" v="2875"/>
          <pc:sldLayoutMkLst>
            <pc:docMk/>
            <pc:sldMasterMk cId="1784492037" sldId="2147483916"/>
            <pc:sldLayoutMk cId="271848582" sldId="2147483917"/>
          </pc:sldLayoutMkLst>
        </pc:sldLayoutChg>
        <pc:sldLayoutChg chg="modTransition">
          <pc:chgData name="大橋 扶美子" userId="485b50477fa626b7" providerId="LiveId" clId="{FD3C3025-362D-48CF-9778-77BBE4654F25}" dt="2023-08-14T06:41:59.827" v="2875"/>
          <pc:sldLayoutMkLst>
            <pc:docMk/>
            <pc:sldMasterMk cId="1784492037" sldId="2147483916"/>
            <pc:sldLayoutMk cId="3251060471" sldId="2147483918"/>
          </pc:sldLayoutMkLst>
        </pc:sldLayoutChg>
        <pc:sldLayoutChg chg="modTransition">
          <pc:chgData name="大橋 扶美子" userId="485b50477fa626b7" providerId="LiveId" clId="{FD3C3025-362D-48CF-9778-77BBE4654F25}" dt="2023-08-14T06:41:59.827" v="2875"/>
          <pc:sldLayoutMkLst>
            <pc:docMk/>
            <pc:sldMasterMk cId="1784492037" sldId="2147483916"/>
            <pc:sldLayoutMk cId="2833535131" sldId="2147483921"/>
          </pc:sldLayoutMkLst>
        </pc:sldLayoutChg>
        <pc:sldLayoutChg chg="modTransition">
          <pc:chgData name="大橋 扶美子" userId="485b50477fa626b7" providerId="LiveId" clId="{FD3C3025-362D-48CF-9778-77BBE4654F25}" dt="2023-08-14T06:41:59.827" v="2875"/>
          <pc:sldLayoutMkLst>
            <pc:docMk/>
            <pc:sldMasterMk cId="1784492037" sldId="2147483916"/>
            <pc:sldLayoutMk cId="3817707535" sldId="2147483922"/>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s://www.mofa.go.jp/mofaj/annai/zaigai/list/" TargetMode="External"/><Relationship Id="rId2" Type="http://schemas.openxmlformats.org/officeDocument/2006/relationships/hyperlink" Target="https://www.anzen.mofa.go.jp/pamph/pdf/toranomaki.pdf" TargetMode="External"/><Relationship Id="rId1" Type="http://schemas.openxmlformats.org/officeDocument/2006/relationships/hyperlink" Target="https://www.anzen.mofa.go.jp/" TargetMode="External"/><Relationship Id="rId4" Type="http://schemas.openxmlformats.org/officeDocument/2006/relationships/hyperlink" Target="https://www.anzen.mofa.go.jp/covid19/pdfhistory_world.html"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anzen.mofa.go.jp/riskmap" TargetMode="External"/></Relationships>
</file>

<file path=ppt/diagrams/_rels/data3.xml.rels><?xml version="1.0" encoding="UTF-8" standalone="yes"?>
<Relationships xmlns="http://schemas.openxmlformats.org/package/2006/relationships"><Relationship Id="rId2" Type="http://schemas.openxmlformats.org/officeDocument/2006/relationships/hyperlink" Target="https://www.hama-med.ac.jp/intl-ctr/post-1.html" TargetMode="External"/><Relationship Id="rId1" Type="http://schemas.openxmlformats.org/officeDocument/2006/relationships/hyperlink" Target="https://www.ezairyu.mofa.go.jp/" TargetMode="External"/></Relationships>
</file>

<file path=ppt/diagrams/_rels/data4.xml.rels><?xml version="1.0" encoding="UTF-8" standalone="yes"?>
<Relationships xmlns="http://schemas.openxmlformats.org/package/2006/relationships"><Relationship Id="rId2" Type="http://schemas.openxmlformats.org/officeDocument/2006/relationships/hyperlink" Target="https://soudanguide.sonpo.or.jp/body/q080.html" TargetMode="External"/><Relationship Id="rId1" Type="http://schemas.openxmlformats.org/officeDocument/2006/relationships/hyperlink" Target="https://www.hama-med.ac.jp/intl-ctr/post-1.html"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mofa.go.jp/mofaj/annai/zaigai/list/" TargetMode="External"/><Relationship Id="rId2" Type="http://schemas.openxmlformats.org/officeDocument/2006/relationships/hyperlink" Target="https://www.anzen.mofa.go.jp/" TargetMode="External"/><Relationship Id="rId1" Type="http://schemas.openxmlformats.org/officeDocument/2006/relationships/hyperlink" Target="https://www.anzen.mofa.go.jp/pamph/pdf/toranomaki.pdf" TargetMode="External"/><Relationship Id="rId4" Type="http://schemas.openxmlformats.org/officeDocument/2006/relationships/hyperlink" Target="https://www.anzen.mofa.go.jp/covid19/pdfhistory_world.html"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anzen.mofa.go.jp/riskmap"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www.hama-med.ac.jp/intl-ctr/post-1.html" TargetMode="External"/><Relationship Id="rId1" Type="http://schemas.openxmlformats.org/officeDocument/2006/relationships/hyperlink" Target="https://www.ezairyu.mofa.go.jp/"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https://soudanguide.sonpo.or.jp/body/q080.html" TargetMode="External"/><Relationship Id="rId1" Type="http://schemas.openxmlformats.org/officeDocument/2006/relationships/hyperlink" Target="https://www.hama-med.ac.jp/intl-ctr/post-1.html"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kumimoji="1" lang="ja-JP" altLang="en-US"/>
        </a:p>
      </dgm:t>
    </dgm:pt>
    <dgm:pt modelId="{3C9AE5B7-5FB3-46E0-B650-4BB20A92D4B0}">
      <dgm:prSet phldrT="[テキスト]" custT="1"/>
      <dgm:spPr/>
      <dgm:t>
        <a:bodyPr/>
        <a:lstStyle/>
        <a:p>
          <a:pPr algn="l"/>
          <a:r>
            <a:rPr lang="ja-JP" altLang="en-US" sz="2000" b="1" i="0" dirty="0">
              <a:latin typeface="メイリオ" panose="020B0604030504040204" pitchFamily="50" charset="-128"/>
              <a:ea typeface="メイリオ" panose="020B0604030504040204" pitchFamily="50" charset="-128"/>
            </a:rPr>
            <a:t>１．海外でのトラブル</a:t>
          </a:r>
          <a:r>
            <a:rPr lang="ja-JP" altLang="en-US" sz="2000" b="1" i="0" dirty="0" smtClean="0">
              <a:latin typeface="メイリオ" panose="020B0604030504040204" pitchFamily="50" charset="-128"/>
              <a:ea typeface="メイリオ" panose="020B0604030504040204" pitchFamily="50" charset="-128"/>
            </a:rPr>
            <a:t>回避</a:t>
          </a:r>
          <a:endParaRPr lang="en-US" altLang="ja-JP" sz="2000" b="1" i="0" dirty="0" smtClean="0">
            <a:latin typeface="メイリオ" panose="020B0604030504040204" pitchFamily="50" charset="-128"/>
            <a:ea typeface="メイリオ" panose="020B0604030504040204" pitchFamily="50" charset="-128"/>
          </a:endParaRPr>
        </a:p>
        <a:p>
          <a:pPr algn="l"/>
          <a:r>
            <a:rPr lang="ja-JP" altLang="en-US" sz="2000" b="1" i="0" dirty="0" smtClean="0">
              <a:latin typeface="メイリオ" panose="020B0604030504040204" pitchFamily="50" charset="-128"/>
              <a:ea typeface="メイリオ" panose="020B0604030504040204" pitchFamily="50" charset="-128"/>
            </a:rPr>
            <a:t>　　マニュアル</a:t>
          </a:r>
          <a:endParaRPr lang="en-US" altLang="ja-JP" sz="2000" b="1" i="0" dirty="0">
            <a:latin typeface="メイリオ" panose="020B0604030504040204" pitchFamily="50" charset="-128"/>
            <a:ea typeface="メイリオ" panose="020B0604030504040204" pitchFamily="50" charset="-128"/>
          </a:endParaRPr>
        </a:p>
      </dgm:t>
    </dgm:pt>
    <dgm:pt modelId="{C2C6E3FA-1EDA-4878-A627-2AA91D1BAB19}" type="par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BD17157-AEC7-4557-8F68-149C5373B6E5}" type="sib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31D46AB0-A4C4-4F5D-BDDF-1AEC5A247259}">
      <dgm:prSet phldrT="[テキスト]" custT="1"/>
      <dgm:spPr/>
      <dgm:t>
        <a:bodyPr/>
        <a:lstStyle/>
        <a:p>
          <a:pPr algn="l"/>
          <a:r>
            <a:rPr lang="en-US" altLang="ja-JP" sz="2000" b="1" i="0" dirty="0">
              <a:latin typeface="メイリオ" panose="020B0604030504040204" pitchFamily="50" charset="-128"/>
              <a:ea typeface="メイリオ" panose="020B0604030504040204" pitchFamily="50" charset="-128"/>
            </a:rPr>
            <a:t>2.</a:t>
          </a:r>
          <a:r>
            <a:rPr lang="ja-JP" altLang="en-US" sz="2000" b="1" i="0" dirty="0">
              <a:latin typeface="メイリオ" panose="020B0604030504040204" pitchFamily="50" charset="-128"/>
              <a:ea typeface="メイリオ" panose="020B0604030504040204" pitchFamily="50" charset="-128"/>
            </a:rPr>
            <a:t>　渡航先海外安全情報の収集</a:t>
          </a:r>
          <a:endParaRPr kumimoji="1" lang="ja-JP" altLang="en-US" sz="2000" dirty="0">
            <a:latin typeface="メイリオ" panose="020B0604030504040204" pitchFamily="50" charset="-128"/>
            <a:ea typeface="メイリオ" panose="020B0604030504040204" pitchFamily="50" charset="-128"/>
          </a:endParaRPr>
        </a:p>
      </dgm:t>
    </dgm:pt>
    <dgm:pt modelId="{F96538E6-F144-4C9F-BFFA-BE5D9989B64F}" type="parTrans" cxnId="{D2132E44-1FC4-4EF1-9529-3103AE8D8CC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7E3B248-FDDF-49FC-8925-D00B9165E7A6}" type="sibTrans" cxnId="{D2132E44-1FC4-4EF1-9529-3103AE8D8CC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BBB38BC7-125F-4F69-8FB6-897D54E43268}">
      <dgm:prSet phldrT="[テキスト]" custT="1"/>
      <dgm:spPr/>
      <dgm:t>
        <a:bodyPr/>
        <a:lstStyle/>
        <a:p>
          <a:r>
            <a:rPr lang="ja-JP" altLang="en-US" sz="1400" b="0" i="0" dirty="0">
              <a:latin typeface="メイリオ" panose="020B0604030504040204" pitchFamily="50" charset="-128"/>
              <a:ea typeface="メイリオ" panose="020B0604030504040204" pitchFamily="50" charset="-128"/>
              <a:hlinkClick xmlns:r="http://schemas.openxmlformats.org/officeDocument/2006/relationships" r:id="rId1"/>
            </a:rPr>
            <a:t>外務省海外安全ホームページ</a:t>
          </a:r>
          <a:r>
            <a:rPr lang="ja-JP" altLang="en-US" sz="1400" b="0" i="0" dirty="0">
              <a:latin typeface="メイリオ" panose="020B0604030504040204" pitchFamily="50" charset="-128"/>
              <a:ea typeface="メイリオ" panose="020B0604030504040204" pitchFamily="50" charset="-128"/>
            </a:rPr>
            <a:t>で、安全確保に関する情報を十分に収集してください。</a:t>
          </a:r>
          <a:endParaRPr kumimoji="1" lang="ja-JP" altLang="en-US" sz="1400" dirty="0">
            <a:latin typeface="メイリオ" panose="020B0604030504040204" pitchFamily="50" charset="-128"/>
            <a:ea typeface="メイリオ" panose="020B0604030504040204" pitchFamily="50" charset="-128"/>
          </a:endParaRPr>
        </a:p>
      </dgm:t>
    </dgm:pt>
    <dgm:pt modelId="{1634404C-AD27-4F38-8087-6941583C8D00}" type="parTrans" cxnId="{67B7C5F7-2653-4119-A74F-139F5412F00A}">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77C64411-F873-43A0-9DA8-A4F9431C4244}" type="sibTrans" cxnId="{67B7C5F7-2653-4119-A74F-139F5412F00A}">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E41E767-63EB-413E-80AF-AFBF5D8CEBE5}">
      <dgm:prSet phldrT="[テキスト]" custT="1"/>
      <dgm:spPr/>
      <dgm:t>
        <a:bodyPr/>
        <a:lstStyle/>
        <a:p>
          <a:r>
            <a:rPr lang="en-US" altLang="ja-JP" sz="1400" dirty="0">
              <a:latin typeface="メイリオ" panose="020B0604030504040204" pitchFamily="50" charset="-128"/>
              <a:ea typeface="メイリオ" panose="020B0604030504040204" pitchFamily="50" charset="-128"/>
              <a:hlinkClick xmlns:r="http://schemas.openxmlformats.org/officeDocument/2006/relationships" r:id="rId1"/>
            </a:rPr>
            <a:t>https://www.anzen.mofa.go.jp/</a:t>
          </a:r>
          <a:endParaRPr kumimoji="1" lang="ja-JP" altLang="en-US" sz="1400" dirty="0">
            <a:latin typeface="メイリオ" panose="020B0604030504040204" pitchFamily="50" charset="-128"/>
            <a:ea typeface="メイリオ" panose="020B0604030504040204" pitchFamily="50" charset="-128"/>
          </a:endParaRPr>
        </a:p>
      </dgm:t>
    </dgm:pt>
    <dgm:pt modelId="{D02B0AA8-2903-4A9C-91CF-652D192FFDB0}" type="parTrans" cxnId="{A5A6715B-9973-4BE2-9A37-FCFAA2AAA22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031B8D98-7983-49BD-A308-0A642EDEB92A}" type="sibTrans" cxnId="{A5A6715B-9973-4BE2-9A37-FCFAA2AAA22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EAB6ED65-7749-43EB-920B-BA0742EDB267}">
      <dgm:prSet custT="1"/>
      <dgm:spPr/>
      <dgm:t>
        <a:bodyPr/>
        <a:lstStyle/>
        <a:p>
          <a:r>
            <a:rPr lang="ja-JP" altLang="en-US" sz="1200" b="0" i="0" dirty="0">
              <a:latin typeface="メイリオ" panose="020B0604030504040204" pitchFamily="50" charset="-128"/>
              <a:ea typeface="メイリオ" panose="020B0604030504040204" pitchFamily="50" charset="-128"/>
            </a:rPr>
            <a:t>トラブルに巻き込まれないために、自らの安全確保について意識して行動することが必要です。外務省が作成する</a:t>
          </a:r>
          <a:r>
            <a:rPr lang="ja-JP" altLang="en-US" sz="1200" b="0" i="0" dirty="0">
              <a:latin typeface="メイリオ" panose="020B0604030504040204" pitchFamily="50" charset="-128"/>
              <a:ea typeface="メイリオ" panose="020B0604030504040204" pitchFamily="50" charset="-128"/>
              <a:hlinkClick xmlns:r="http://schemas.openxmlformats.org/officeDocument/2006/relationships" r:id="rId2"/>
            </a:rPr>
            <a:t>「海外安全虎の巻」</a:t>
          </a:r>
          <a:r>
            <a:rPr lang="ja-JP" altLang="en-US" sz="1200" b="0" i="0" dirty="0">
              <a:latin typeface="メイリオ" panose="020B0604030504040204" pitchFamily="50" charset="-128"/>
              <a:ea typeface="メイリオ" panose="020B0604030504040204" pitchFamily="50" charset="-128"/>
            </a:rPr>
            <a:t>等も参照し、海外に渡航する前に十分に理解しておいてください。</a:t>
          </a:r>
          <a:endParaRPr lang="ja-JP" altLang="en-US" sz="1200" dirty="0">
            <a:latin typeface="メイリオ" panose="020B0604030504040204" pitchFamily="50" charset="-128"/>
            <a:ea typeface="メイリオ" panose="020B0604030504040204" pitchFamily="50" charset="-128"/>
          </a:endParaRPr>
        </a:p>
      </dgm:t>
    </dgm:pt>
    <dgm:pt modelId="{3414B36C-A9CB-405A-82B7-8B6113EF3895}" type="par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415710E-2B0B-4065-B907-385E3BAD5ABE}" type="sib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7A80B798-F708-4158-B182-788E3C4D5224}">
      <dgm:prSet phldrT="[テキスト]" custT="1" custLinFactNeighborX="1966" custLinFactNeighborY="796"/>
      <dgm:spPr/>
      <dgm:t>
        <a:bodyPr/>
        <a:lstStyle/>
        <a:p>
          <a:r>
            <a:rPr lang="en-US" altLang="ja-JP" sz="1200" dirty="0">
              <a:latin typeface="メイリオ" panose="020B0604030504040204" pitchFamily="50" charset="-128"/>
              <a:ea typeface="メイリオ" panose="020B0604030504040204" pitchFamily="50" charset="-128"/>
              <a:hlinkClick xmlns:r="http://schemas.openxmlformats.org/officeDocument/2006/relationships" r:id="rId2"/>
            </a:rPr>
            <a:t>https://www.anzen.mofa.go.jp/pamph/pdf/toranomaki.pdf</a:t>
          </a:r>
          <a:endParaRPr lang="ja-JP" altLang="en-US" sz="1200" dirty="0">
            <a:latin typeface="メイリオ" panose="020B0604030504040204" pitchFamily="50" charset="-128"/>
            <a:ea typeface="メイリオ" panose="020B0604030504040204" pitchFamily="50" charset="-128"/>
          </a:endParaRPr>
        </a:p>
      </dgm:t>
    </dgm:pt>
    <dgm:pt modelId="{321B3DA7-D31C-4C83-ACC9-50E00DAEEB36}" type="parTrans" cxnId="{47592410-FDBC-4699-8E50-8F0EDCAF627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43F38FC4-9456-4F1F-92CA-9C2D6ADD7D12}" type="sibTrans" cxnId="{47592410-FDBC-4699-8E50-8F0EDCAF627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D2A60493-5DC1-4AD6-86F9-C6B7E1019481}">
      <dgm:prSet custT="1"/>
      <dgm:spPr/>
      <dgm:t>
        <a:bodyPr/>
        <a:lstStyle/>
        <a:p>
          <a:pPr algn="l"/>
          <a:r>
            <a:rPr lang="en-US" altLang="ja-JP" sz="2000" b="1" i="0" dirty="0">
              <a:latin typeface="メイリオ" panose="020B0604030504040204" pitchFamily="50" charset="-128"/>
              <a:ea typeface="メイリオ" panose="020B0604030504040204" pitchFamily="50" charset="-128"/>
            </a:rPr>
            <a:t>3.</a:t>
          </a:r>
          <a:r>
            <a:rPr lang="ja-JP" altLang="en-US" sz="2000" b="1" i="0" dirty="0">
              <a:latin typeface="メイリオ" panose="020B0604030504040204" pitchFamily="50" charset="-128"/>
              <a:ea typeface="メイリオ" panose="020B0604030504040204" pitchFamily="50" charset="-128"/>
            </a:rPr>
            <a:t>　日本国大使館・</a:t>
          </a:r>
          <a:r>
            <a:rPr lang="ja-JP" altLang="en-US" sz="2000" b="1" i="0" dirty="0" smtClean="0">
              <a:latin typeface="メイリオ" panose="020B0604030504040204" pitchFamily="50" charset="-128"/>
              <a:ea typeface="メイリオ" panose="020B0604030504040204" pitchFamily="50" charset="-128"/>
            </a:rPr>
            <a:t>総領事館</a:t>
          </a:r>
          <a:endParaRPr lang="en-US" altLang="ja-JP" sz="2000" b="1" i="0" dirty="0" smtClean="0">
            <a:latin typeface="メイリオ" panose="020B0604030504040204" pitchFamily="50" charset="-128"/>
            <a:ea typeface="メイリオ" panose="020B0604030504040204" pitchFamily="50" charset="-128"/>
          </a:endParaRPr>
        </a:p>
        <a:p>
          <a:pPr algn="l"/>
          <a:r>
            <a:rPr lang="ja-JP" altLang="en-US" sz="2000" b="1" i="0" dirty="0" smtClean="0">
              <a:latin typeface="メイリオ" panose="020B0604030504040204" pitchFamily="50" charset="-128"/>
              <a:ea typeface="メイリオ" panose="020B0604030504040204" pitchFamily="50" charset="-128"/>
            </a:rPr>
            <a:t>　　情報</a:t>
          </a:r>
          <a:r>
            <a:rPr lang="ja-JP" altLang="en-US" sz="2000" b="1" i="0" dirty="0">
              <a:latin typeface="メイリオ" panose="020B0604030504040204" pitchFamily="50" charset="-128"/>
              <a:ea typeface="メイリオ" panose="020B0604030504040204" pitchFamily="50" charset="-128"/>
            </a:rPr>
            <a:t>の収集</a:t>
          </a:r>
        </a:p>
      </dgm:t>
    </dgm:pt>
    <dgm:pt modelId="{466FD4A7-D309-499C-856D-77BB98C12837}" type="parTrans" cxnId="{5262F99F-B5B0-485E-A515-45061CE89260}">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D29BCEFB-5CBD-4288-A4A9-D7E0DFE363D8}" type="sibTrans" cxnId="{5262F99F-B5B0-485E-A515-45061CE89260}">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F557D97B-DA3C-4DE6-ACE6-1296BF6627FD}">
      <dgm:prSet phldrT="[テキスト]" custT="1"/>
      <dgm:spPr/>
      <dgm:t>
        <a:bodyPr/>
        <a:lstStyle/>
        <a:p>
          <a:r>
            <a:rPr lang="ja-JP" altLang="en-US" sz="1400" b="0" i="0" dirty="0">
              <a:latin typeface="メイリオ" panose="020B0604030504040204" pitchFamily="50" charset="-128"/>
              <a:ea typeface="メイリオ" panose="020B0604030504040204" pitchFamily="50" charset="-128"/>
              <a:hlinkClick xmlns:r="http://schemas.openxmlformats.org/officeDocument/2006/relationships" r:id="rId3"/>
            </a:rPr>
            <a:t>渡航先の日本国大使館・総領事館等のウェブサイト</a:t>
          </a:r>
          <a:r>
            <a:rPr lang="ja-JP" altLang="en-US" sz="1400" b="0" i="0" dirty="0">
              <a:latin typeface="メイリオ" panose="020B0604030504040204" pitchFamily="50" charset="-128"/>
              <a:ea typeface="メイリオ" panose="020B0604030504040204" pitchFamily="50" charset="-128"/>
            </a:rPr>
            <a:t>でも情報を確認し、在外公館の連絡先や緊急時支援体制を確認しておいてください。</a:t>
          </a:r>
          <a:endParaRPr kumimoji="1" lang="ja-JP" altLang="en-US" sz="1400" dirty="0">
            <a:latin typeface="メイリオ" panose="020B0604030504040204" pitchFamily="50" charset="-128"/>
            <a:ea typeface="メイリオ" panose="020B0604030504040204" pitchFamily="50" charset="-128"/>
          </a:endParaRPr>
        </a:p>
      </dgm:t>
    </dgm:pt>
    <dgm:pt modelId="{D9C38310-7F54-47CC-9285-BE4C5242F68E}" type="parTrans" cxnId="{46D5AE4F-A246-4522-86A4-F876B4C793D8}">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CBDDA5C1-7BE4-45EB-9810-078352D0F757}" type="sibTrans" cxnId="{46D5AE4F-A246-4522-86A4-F876B4C793D8}">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93DFAC0A-9A80-4D45-83E3-AEEEECE1C30A}">
      <dgm:prSet phldrT="[テキスト]" custT="1"/>
      <dgm:spPr/>
      <dgm:t>
        <a:bodyPr/>
        <a:lstStyle/>
        <a:p>
          <a:r>
            <a:rPr lang="en-US" altLang="ja-JP" sz="1400" dirty="0">
              <a:latin typeface="メイリオ" panose="020B0604030504040204" pitchFamily="50" charset="-128"/>
              <a:ea typeface="メイリオ" panose="020B0604030504040204" pitchFamily="50" charset="-128"/>
              <a:hlinkClick xmlns:r="http://schemas.openxmlformats.org/officeDocument/2006/relationships" r:id="rId3"/>
            </a:rPr>
            <a:t>https://www.mofa.go.jp/mofaj/annai/zaigai/list/</a:t>
          </a:r>
          <a:endParaRPr kumimoji="1" lang="ja-JP" altLang="en-US" sz="1400" dirty="0">
            <a:latin typeface="メイリオ" panose="020B0604030504040204" pitchFamily="50" charset="-128"/>
            <a:ea typeface="メイリオ" panose="020B0604030504040204" pitchFamily="50" charset="-128"/>
          </a:endParaRPr>
        </a:p>
      </dgm:t>
    </dgm:pt>
    <dgm:pt modelId="{400D7B7E-BB2E-4A63-8484-2DFA28FD6158}" type="parTrans" cxnId="{7BE21F06-7203-40C8-AD70-79253151B391}">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FDA9C0C0-C0FD-4187-A61D-EAD8D1E386E6}" type="sibTrans" cxnId="{7BE21F06-7203-40C8-AD70-79253151B391}">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E4A280FA-F169-4804-A306-4102FC2EAEFF}">
      <dgm:prSet custT="1"/>
      <dgm:spPr/>
      <dgm:t>
        <a:bodyPr/>
        <a:lstStyle/>
        <a:p>
          <a:pPr algn="l"/>
          <a:r>
            <a:rPr lang="en-US" altLang="ja-JP" sz="2000" b="1" i="0" dirty="0">
              <a:latin typeface="メイリオ" panose="020B0604030504040204" pitchFamily="50" charset="-128"/>
              <a:ea typeface="メイリオ" panose="020B0604030504040204" pitchFamily="50" charset="-128"/>
            </a:rPr>
            <a:t>4.</a:t>
          </a:r>
          <a:r>
            <a:rPr lang="ja-JP" altLang="en-US" sz="2000" b="1" i="0" dirty="0">
              <a:latin typeface="メイリオ" panose="020B0604030504040204" pitchFamily="50" charset="-128"/>
              <a:ea typeface="メイリオ" panose="020B0604030504040204" pitchFamily="50" charset="-128"/>
            </a:rPr>
            <a:t>　入国に必要な書類及び入国後の行動規制等の確認</a:t>
          </a:r>
        </a:p>
      </dgm:t>
    </dgm:pt>
    <dgm:pt modelId="{8878AD75-5142-43D0-8E38-A2CF3AC6164D}" type="parTrans" cxnId="{EAED4B91-0EBF-4BC3-BC27-C2B45E768122}">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63D51403-2B3D-4632-892D-652BE77516F6}" type="sibTrans" cxnId="{EAED4B91-0EBF-4BC3-BC27-C2B45E768122}">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37B71C0F-4309-41A0-AE1E-781E4E035455}">
      <dgm:prSet custT="1"/>
      <dgm:spPr/>
      <dgm:t>
        <a:bodyPr/>
        <a:lstStyle/>
        <a:p>
          <a:r>
            <a:rPr lang="ja-JP" altLang="en-US" sz="1400" b="0" i="0" dirty="0">
              <a:latin typeface="メイリオ" panose="020B0604030504040204" pitchFamily="50" charset="-128"/>
              <a:ea typeface="メイリオ" panose="020B0604030504040204" pitchFamily="50" charset="-128"/>
            </a:rPr>
            <a:t>必ず最新情報を確認してから渡航してください。</a:t>
          </a:r>
          <a:endParaRPr kumimoji="1" lang="ja-JP" altLang="en-US" sz="1400" dirty="0">
            <a:latin typeface="メイリオ" panose="020B0604030504040204" pitchFamily="50" charset="-128"/>
            <a:ea typeface="メイリオ" panose="020B0604030504040204" pitchFamily="50" charset="-128"/>
          </a:endParaRPr>
        </a:p>
      </dgm:t>
    </dgm:pt>
    <dgm:pt modelId="{FFA7E191-FE1F-43D6-9B11-AF0738D62149}" type="parTrans" cxnId="{E3D84290-FBF0-449E-B35D-3A4987A4CBD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E0145AD9-C6DC-4A9D-AFB3-A15C022CC084}" type="sibTrans" cxnId="{E3D84290-FBF0-449E-B35D-3A4987A4CBD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7A400A3E-65F2-414D-8B35-FB8C373DC802}">
      <dgm:prSet custT="1"/>
      <dgm:spPr/>
      <dgm:t>
        <a:bodyPr/>
        <a:lstStyle/>
        <a:p>
          <a:r>
            <a:rPr lang="en-US" altLang="ja-JP" sz="1400" dirty="0">
              <a:latin typeface="メイリオ" panose="020B0604030504040204" pitchFamily="50" charset="-128"/>
              <a:ea typeface="メイリオ" panose="020B0604030504040204" pitchFamily="50" charset="-128"/>
              <a:hlinkClick xmlns:r="http://schemas.openxmlformats.org/officeDocument/2006/relationships" r:id="rId4"/>
            </a:rPr>
            <a:t>https://www.anzen.mofa.go.jp/covid19/pdfhistory_world.html</a:t>
          </a:r>
          <a:endParaRPr kumimoji="1" lang="ja-JP" altLang="en-US" sz="1400" dirty="0">
            <a:latin typeface="メイリオ" panose="020B0604030504040204" pitchFamily="50" charset="-128"/>
            <a:ea typeface="メイリオ" panose="020B0604030504040204" pitchFamily="50" charset="-128"/>
          </a:endParaRPr>
        </a:p>
      </dgm:t>
    </dgm:pt>
    <dgm:pt modelId="{5C64DB0D-BD89-4EE0-A4A8-BAFB241CB744}" type="parTrans" cxnId="{C28B63BB-D532-4FDB-BC27-F1258ED243E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9D86C3CD-5CF8-44DD-9E8A-4942DA5A20C8}" type="sibTrans" cxnId="{C28B63BB-D532-4FDB-BC27-F1258ED243E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B4F9AAB0-D25A-4085-A8DA-7501C3D47BEB}" type="pres">
      <dgm:prSet presAssocID="{3C9AE5B7-5FB3-46E0-B650-4BB20A92D4B0}" presName="linNode" presStyleCnt="0"/>
      <dgm:spPr/>
    </dgm:pt>
    <dgm:pt modelId="{C9C54B21-C7FC-4911-AEA8-0395B284D5EB}" type="pres">
      <dgm:prSet presAssocID="{3C9AE5B7-5FB3-46E0-B650-4BB20A92D4B0}" presName="parentText" presStyleLbl="node1" presStyleIdx="0" presStyleCnt="4" custLinFactNeighborX="545" custLinFactNeighborY="-208">
        <dgm:presLayoutVars>
          <dgm:chMax val="1"/>
          <dgm:bulletEnabled val="1"/>
        </dgm:presLayoutVars>
      </dgm:prSet>
      <dgm:spPr/>
      <dgm:t>
        <a:bodyPr/>
        <a:lstStyle/>
        <a:p>
          <a:endParaRPr kumimoji="1" lang="ja-JP" altLang="en-US"/>
        </a:p>
      </dgm:t>
    </dgm:pt>
    <dgm:pt modelId="{9E6EC1DB-8C5D-493B-8694-0226ECED231C}" type="pres">
      <dgm:prSet presAssocID="{3C9AE5B7-5FB3-46E0-B650-4BB20A92D4B0}" presName="descendantText" presStyleLbl="alignAccFollowNode1" presStyleIdx="0" presStyleCnt="4" custLinFactNeighborX="1966" custLinFactNeighborY="796">
        <dgm:presLayoutVars>
          <dgm:bulletEnabled val="1"/>
        </dgm:presLayoutVars>
      </dgm:prSet>
      <dgm:spPr/>
      <dgm:t>
        <a:bodyPr/>
        <a:lstStyle/>
        <a:p>
          <a:endParaRPr kumimoji="1" lang="ja-JP" altLang="en-US"/>
        </a:p>
      </dgm:t>
    </dgm:pt>
    <dgm:pt modelId="{817C6E6F-CE30-4AB7-B686-2FF7723818A5}" type="pres">
      <dgm:prSet presAssocID="{ABD17157-AEC7-4557-8F68-149C5373B6E5}" presName="sp" presStyleCnt="0"/>
      <dgm:spPr/>
    </dgm:pt>
    <dgm:pt modelId="{0B275C96-3296-4EB6-98F1-17E0DAAA0423}" type="pres">
      <dgm:prSet presAssocID="{31D46AB0-A4C4-4F5D-BDDF-1AEC5A247259}" presName="linNode" presStyleCnt="0"/>
      <dgm:spPr/>
    </dgm:pt>
    <dgm:pt modelId="{75F209EC-14FC-46F6-BC7D-0616A07EBF6D}" type="pres">
      <dgm:prSet presAssocID="{31D46AB0-A4C4-4F5D-BDDF-1AEC5A247259}" presName="parentText" presStyleLbl="node1" presStyleIdx="1" presStyleCnt="4">
        <dgm:presLayoutVars>
          <dgm:chMax val="1"/>
          <dgm:bulletEnabled val="1"/>
        </dgm:presLayoutVars>
      </dgm:prSet>
      <dgm:spPr/>
      <dgm:t>
        <a:bodyPr/>
        <a:lstStyle/>
        <a:p>
          <a:endParaRPr kumimoji="1" lang="ja-JP" altLang="en-US"/>
        </a:p>
      </dgm:t>
    </dgm:pt>
    <dgm:pt modelId="{42A68DB8-C88B-4411-895C-382AB2022F00}" type="pres">
      <dgm:prSet presAssocID="{31D46AB0-A4C4-4F5D-BDDF-1AEC5A247259}" presName="descendantText" presStyleLbl="alignAccFollowNode1" presStyleIdx="1" presStyleCnt="4" custLinFactNeighborX="1966" custLinFactNeighborY="-1558">
        <dgm:presLayoutVars>
          <dgm:bulletEnabled val="1"/>
        </dgm:presLayoutVars>
      </dgm:prSet>
      <dgm:spPr/>
      <dgm:t>
        <a:bodyPr/>
        <a:lstStyle/>
        <a:p>
          <a:endParaRPr kumimoji="1" lang="ja-JP" altLang="en-US"/>
        </a:p>
      </dgm:t>
    </dgm:pt>
    <dgm:pt modelId="{92FF7617-B6B0-4769-8CA6-A67900CCB435}" type="pres">
      <dgm:prSet presAssocID="{A7E3B248-FDDF-49FC-8925-D00B9165E7A6}" presName="sp" presStyleCnt="0"/>
      <dgm:spPr/>
    </dgm:pt>
    <dgm:pt modelId="{4EE6ED79-5532-4958-B3D2-FBA42399329F}" type="pres">
      <dgm:prSet presAssocID="{D2A60493-5DC1-4AD6-86F9-C6B7E1019481}" presName="linNode" presStyleCnt="0"/>
      <dgm:spPr/>
    </dgm:pt>
    <dgm:pt modelId="{D856138F-681E-4A95-9E1D-DB97DA285676}" type="pres">
      <dgm:prSet presAssocID="{D2A60493-5DC1-4AD6-86F9-C6B7E1019481}" presName="parentText" presStyleLbl="node1" presStyleIdx="2" presStyleCnt="4">
        <dgm:presLayoutVars>
          <dgm:chMax val="1"/>
          <dgm:bulletEnabled val="1"/>
        </dgm:presLayoutVars>
      </dgm:prSet>
      <dgm:spPr/>
      <dgm:t>
        <a:bodyPr/>
        <a:lstStyle/>
        <a:p>
          <a:endParaRPr kumimoji="1" lang="ja-JP" altLang="en-US"/>
        </a:p>
      </dgm:t>
    </dgm:pt>
    <dgm:pt modelId="{0D31461F-BE81-4A3E-BD5A-287518E55CB3}" type="pres">
      <dgm:prSet presAssocID="{D2A60493-5DC1-4AD6-86F9-C6B7E1019481}" presName="descendantText" presStyleLbl="alignAccFollowNode1" presStyleIdx="2" presStyleCnt="4" custLinFactNeighborX="1966" custLinFactNeighborY="-1558">
        <dgm:presLayoutVars>
          <dgm:bulletEnabled val="1"/>
        </dgm:presLayoutVars>
      </dgm:prSet>
      <dgm:spPr/>
      <dgm:t>
        <a:bodyPr/>
        <a:lstStyle/>
        <a:p>
          <a:endParaRPr kumimoji="1" lang="ja-JP" altLang="en-US"/>
        </a:p>
      </dgm:t>
    </dgm:pt>
    <dgm:pt modelId="{5B080218-5994-4721-896A-35C50B2015D3}" type="pres">
      <dgm:prSet presAssocID="{D29BCEFB-5CBD-4288-A4A9-D7E0DFE363D8}" presName="sp" presStyleCnt="0"/>
      <dgm:spPr/>
    </dgm:pt>
    <dgm:pt modelId="{F0636F14-8D23-42D3-A916-F253B1C18D17}" type="pres">
      <dgm:prSet presAssocID="{E4A280FA-F169-4804-A306-4102FC2EAEFF}" presName="linNode" presStyleCnt="0"/>
      <dgm:spPr/>
    </dgm:pt>
    <dgm:pt modelId="{579FF372-92E2-4391-AD88-3A4E0CC26A71}" type="pres">
      <dgm:prSet presAssocID="{E4A280FA-F169-4804-A306-4102FC2EAEFF}" presName="parentText" presStyleLbl="node1" presStyleIdx="3" presStyleCnt="4">
        <dgm:presLayoutVars>
          <dgm:chMax val="1"/>
          <dgm:bulletEnabled val="1"/>
        </dgm:presLayoutVars>
      </dgm:prSet>
      <dgm:spPr/>
      <dgm:t>
        <a:bodyPr/>
        <a:lstStyle/>
        <a:p>
          <a:endParaRPr kumimoji="1" lang="ja-JP" altLang="en-US"/>
        </a:p>
      </dgm:t>
    </dgm:pt>
    <dgm:pt modelId="{0CE18C75-789C-4809-B682-D26DBAD38E55}" type="pres">
      <dgm:prSet presAssocID="{E4A280FA-F169-4804-A306-4102FC2EAEFF}" presName="descendantText" presStyleLbl="alignAccFollowNode1" presStyleIdx="3" presStyleCnt="4">
        <dgm:presLayoutVars>
          <dgm:bulletEnabled val="1"/>
        </dgm:presLayoutVars>
      </dgm:prSet>
      <dgm:spPr/>
      <dgm:t>
        <a:bodyPr/>
        <a:lstStyle/>
        <a:p>
          <a:endParaRPr kumimoji="1" lang="ja-JP" altLang="en-US"/>
        </a:p>
      </dgm:t>
    </dgm:pt>
  </dgm:ptLst>
  <dgm:cxnLst>
    <dgm:cxn modelId="{87069499-DF02-44DB-B9A4-16A9BDABACBB}" type="presOf" srcId="{93DFAC0A-9A80-4D45-83E3-AEEEECE1C30A}" destId="{0D31461F-BE81-4A3E-BD5A-287518E55CB3}" srcOrd="0" destOrd="1" presId="urn:microsoft.com/office/officeart/2005/8/layout/vList5"/>
    <dgm:cxn modelId="{E3D84290-FBF0-449E-B35D-3A4987A4CBD7}" srcId="{E4A280FA-F169-4804-A306-4102FC2EAEFF}" destId="{37B71C0F-4309-41A0-AE1E-781E4E035455}" srcOrd="0" destOrd="0" parTransId="{FFA7E191-FE1F-43D6-9B11-AF0738D62149}" sibTransId="{E0145AD9-C6DC-4A9D-AFB3-A15C022CC084}"/>
    <dgm:cxn modelId="{D2132E44-1FC4-4EF1-9529-3103AE8D8CCB}" srcId="{92AE3ED9-4C2A-41D9-A469-65937FA7CA1A}" destId="{31D46AB0-A4C4-4F5D-BDDF-1AEC5A247259}" srcOrd="1" destOrd="0" parTransId="{F96538E6-F144-4C9F-BFFA-BE5D9989B64F}" sibTransId="{A7E3B248-FDDF-49FC-8925-D00B9165E7A6}"/>
    <dgm:cxn modelId="{22427525-ADAE-4EC8-A74E-CCBD2396B8FB}" type="presOf" srcId="{37B71C0F-4309-41A0-AE1E-781E4E035455}" destId="{0CE18C75-789C-4809-B682-D26DBAD38E55}" srcOrd="0" destOrd="0" presId="urn:microsoft.com/office/officeart/2005/8/layout/vList5"/>
    <dgm:cxn modelId="{D1C85D28-F5D3-4664-A871-3953F6FF692D}" type="presOf" srcId="{F557D97B-DA3C-4DE6-ACE6-1296BF6627FD}" destId="{0D31461F-BE81-4A3E-BD5A-287518E55CB3}" srcOrd="0" destOrd="0" presId="urn:microsoft.com/office/officeart/2005/8/layout/vList5"/>
    <dgm:cxn modelId="{D4C225ED-4C18-4A08-A7A3-B96739AEB2BA}" type="presOf" srcId="{92AE3ED9-4C2A-41D9-A469-65937FA7CA1A}" destId="{1BEA96DC-4858-4A4E-A502-A55974F620F9}" srcOrd="0" destOrd="0" presId="urn:microsoft.com/office/officeart/2005/8/layout/vList5"/>
    <dgm:cxn modelId="{EAED4B91-0EBF-4BC3-BC27-C2B45E768122}" srcId="{92AE3ED9-4C2A-41D9-A469-65937FA7CA1A}" destId="{E4A280FA-F169-4804-A306-4102FC2EAEFF}" srcOrd="3" destOrd="0" parTransId="{8878AD75-5142-43D0-8E38-A2CF3AC6164D}" sibTransId="{63D51403-2B3D-4632-892D-652BE77516F6}"/>
    <dgm:cxn modelId="{5D9FDEB7-BC21-45A6-9319-9C3C0BCCACE8}" type="presOf" srcId="{BBB38BC7-125F-4F69-8FB6-897D54E43268}" destId="{42A68DB8-C88B-4411-895C-382AB2022F00}" srcOrd="0" destOrd="0" presId="urn:microsoft.com/office/officeart/2005/8/layout/vList5"/>
    <dgm:cxn modelId="{67B7C5F7-2653-4119-A74F-139F5412F00A}" srcId="{31D46AB0-A4C4-4F5D-BDDF-1AEC5A247259}" destId="{BBB38BC7-125F-4F69-8FB6-897D54E43268}" srcOrd="0" destOrd="0" parTransId="{1634404C-AD27-4F38-8087-6941583C8D00}" sibTransId="{77C64411-F873-43A0-9DA8-A4F9431C4244}"/>
    <dgm:cxn modelId="{A581761B-38A8-48AC-AF6D-1A2A2960F004}" type="presOf" srcId="{D2A60493-5DC1-4AD6-86F9-C6B7E1019481}" destId="{D856138F-681E-4A95-9E1D-DB97DA285676}" srcOrd="0" destOrd="0" presId="urn:microsoft.com/office/officeart/2005/8/layout/vList5"/>
    <dgm:cxn modelId="{12F638C2-C28C-4C68-92FB-86568255770E}" type="presOf" srcId="{AE41E767-63EB-413E-80AF-AFBF5D8CEBE5}" destId="{42A68DB8-C88B-4411-895C-382AB2022F00}" srcOrd="0" destOrd="1" presId="urn:microsoft.com/office/officeart/2005/8/layout/vList5"/>
    <dgm:cxn modelId="{32740E1D-760B-4DBA-9327-8ACEFA888531}" type="presOf" srcId="{7A400A3E-65F2-414D-8B35-FB8C373DC802}" destId="{0CE18C75-789C-4809-B682-D26DBAD38E55}" srcOrd="0" destOrd="1" presId="urn:microsoft.com/office/officeart/2005/8/layout/vList5"/>
    <dgm:cxn modelId="{46D5AE4F-A246-4522-86A4-F876B4C793D8}" srcId="{D2A60493-5DC1-4AD6-86F9-C6B7E1019481}" destId="{F557D97B-DA3C-4DE6-ACE6-1296BF6627FD}" srcOrd="0" destOrd="0" parTransId="{D9C38310-7F54-47CC-9285-BE4C5242F68E}" sibTransId="{CBDDA5C1-7BE4-45EB-9810-078352D0F757}"/>
    <dgm:cxn modelId="{A572DE56-29D4-4961-9E6D-C8D36163B164}" type="presOf" srcId="{EAB6ED65-7749-43EB-920B-BA0742EDB267}" destId="{9E6EC1DB-8C5D-493B-8694-0226ECED231C}" srcOrd="0" destOrd="0" presId="urn:microsoft.com/office/officeart/2005/8/layout/vList5"/>
    <dgm:cxn modelId="{C28B63BB-D532-4FDB-BC27-F1258ED243E7}" srcId="{E4A280FA-F169-4804-A306-4102FC2EAEFF}" destId="{7A400A3E-65F2-414D-8B35-FB8C373DC802}" srcOrd="1" destOrd="0" parTransId="{5C64DB0D-BD89-4EE0-A4A8-BAFB241CB744}" sibTransId="{9D86C3CD-5CF8-44DD-9E8A-4942DA5A20C8}"/>
    <dgm:cxn modelId="{A5A6715B-9973-4BE2-9A37-FCFAA2AAA22B}" srcId="{31D46AB0-A4C4-4F5D-BDDF-1AEC5A247259}" destId="{AE41E767-63EB-413E-80AF-AFBF5D8CEBE5}" srcOrd="1" destOrd="0" parTransId="{D02B0AA8-2903-4A9C-91CF-652D192FFDB0}" sibTransId="{031B8D98-7983-49BD-A308-0A642EDEB92A}"/>
    <dgm:cxn modelId="{ADC45BCE-B93D-4102-8371-F41BB83135B2}" type="presOf" srcId="{3C9AE5B7-5FB3-46E0-B650-4BB20A92D4B0}" destId="{C9C54B21-C7FC-4911-AEA8-0395B284D5EB}" srcOrd="0" destOrd="0" presId="urn:microsoft.com/office/officeart/2005/8/layout/vList5"/>
    <dgm:cxn modelId="{9199E42A-DAEC-4A91-B309-0C5E450EAE6E}" srcId="{3C9AE5B7-5FB3-46E0-B650-4BB20A92D4B0}" destId="{EAB6ED65-7749-43EB-920B-BA0742EDB267}" srcOrd="0" destOrd="0" parTransId="{3414B36C-A9CB-405A-82B7-8B6113EF3895}" sibTransId="{A415710E-2B0B-4065-B907-385E3BAD5ABE}"/>
    <dgm:cxn modelId="{30890300-E878-4E62-A7EA-9EEB9F542937}" srcId="{92AE3ED9-4C2A-41D9-A469-65937FA7CA1A}" destId="{3C9AE5B7-5FB3-46E0-B650-4BB20A92D4B0}" srcOrd="0" destOrd="0" parTransId="{C2C6E3FA-1EDA-4878-A627-2AA91D1BAB19}" sibTransId="{ABD17157-AEC7-4557-8F68-149C5373B6E5}"/>
    <dgm:cxn modelId="{47592410-FDBC-4699-8E50-8F0EDCAF6277}" srcId="{3C9AE5B7-5FB3-46E0-B650-4BB20A92D4B0}" destId="{7A80B798-F708-4158-B182-788E3C4D5224}" srcOrd="1" destOrd="0" parTransId="{321B3DA7-D31C-4C83-ACC9-50E00DAEEB36}" sibTransId="{43F38FC4-9456-4F1F-92CA-9C2D6ADD7D12}"/>
    <dgm:cxn modelId="{BA335FB0-BDA4-4F55-A52E-8EB1F6C3C124}" type="presOf" srcId="{7A80B798-F708-4158-B182-788E3C4D5224}" destId="{9E6EC1DB-8C5D-493B-8694-0226ECED231C}" srcOrd="0" destOrd="1" presId="urn:microsoft.com/office/officeart/2005/8/layout/vList5"/>
    <dgm:cxn modelId="{7BE21F06-7203-40C8-AD70-79253151B391}" srcId="{D2A60493-5DC1-4AD6-86F9-C6B7E1019481}" destId="{93DFAC0A-9A80-4D45-83E3-AEEEECE1C30A}" srcOrd="1" destOrd="0" parTransId="{400D7B7E-BB2E-4A63-8484-2DFA28FD6158}" sibTransId="{FDA9C0C0-C0FD-4187-A61D-EAD8D1E386E6}"/>
    <dgm:cxn modelId="{239EAC49-4D1E-4FA7-BC9B-2DA0DAC23FBA}" type="presOf" srcId="{E4A280FA-F169-4804-A306-4102FC2EAEFF}" destId="{579FF372-92E2-4391-AD88-3A4E0CC26A71}" srcOrd="0" destOrd="0" presId="urn:microsoft.com/office/officeart/2005/8/layout/vList5"/>
    <dgm:cxn modelId="{945A84E2-F7D7-4460-8797-CD9F02FA9CE2}" type="presOf" srcId="{31D46AB0-A4C4-4F5D-BDDF-1AEC5A247259}" destId="{75F209EC-14FC-46F6-BC7D-0616A07EBF6D}" srcOrd="0" destOrd="0" presId="urn:microsoft.com/office/officeart/2005/8/layout/vList5"/>
    <dgm:cxn modelId="{5262F99F-B5B0-485E-A515-45061CE89260}" srcId="{92AE3ED9-4C2A-41D9-A469-65937FA7CA1A}" destId="{D2A60493-5DC1-4AD6-86F9-C6B7E1019481}" srcOrd="2" destOrd="0" parTransId="{466FD4A7-D309-499C-856D-77BB98C12837}" sibTransId="{D29BCEFB-5CBD-4288-A4A9-D7E0DFE363D8}"/>
    <dgm:cxn modelId="{30490921-5D1A-4394-A3F9-B36835D424F7}" type="presParOf" srcId="{1BEA96DC-4858-4A4E-A502-A55974F620F9}" destId="{B4F9AAB0-D25A-4085-A8DA-7501C3D47BEB}" srcOrd="0" destOrd="0" presId="urn:microsoft.com/office/officeart/2005/8/layout/vList5"/>
    <dgm:cxn modelId="{7DA37CFE-628E-40D2-9D25-7E7557049DF9}" type="presParOf" srcId="{B4F9AAB0-D25A-4085-A8DA-7501C3D47BEB}" destId="{C9C54B21-C7FC-4911-AEA8-0395B284D5EB}" srcOrd="0" destOrd="0" presId="urn:microsoft.com/office/officeart/2005/8/layout/vList5"/>
    <dgm:cxn modelId="{9EFD9BD9-E450-4B5E-AD9C-62EE6913D507}" type="presParOf" srcId="{B4F9AAB0-D25A-4085-A8DA-7501C3D47BEB}" destId="{9E6EC1DB-8C5D-493B-8694-0226ECED231C}" srcOrd="1" destOrd="0" presId="urn:microsoft.com/office/officeart/2005/8/layout/vList5"/>
    <dgm:cxn modelId="{FA1E9101-56CF-40E6-BDC2-832EFD0CC3BB}" type="presParOf" srcId="{1BEA96DC-4858-4A4E-A502-A55974F620F9}" destId="{817C6E6F-CE30-4AB7-B686-2FF7723818A5}" srcOrd="1" destOrd="0" presId="urn:microsoft.com/office/officeart/2005/8/layout/vList5"/>
    <dgm:cxn modelId="{D190AB1E-96A4-4277-BF68-8E968890AB65}" type="presParOf" srcId="{1BEA96DC-4858-4A4E-A502-A55974F620F9}" destId="{0B275C96-3296-4EB6-98F1-17E0DAAA0423}" srcOrd="2" destOrd="0" presId="urn:microsoft.com/office/officeart/2005/8/layout/vList5"/>
    <dgm:cxn modelId="{47038311-0480-422F-8264-0A375D44C3AF}" type="presParOf" srcId="{0B275C96-3296-4EB6-98F1-17E0DAAA0423}" destId="{75F209EC-14FC-46F6-BC7D-0616A07EBF6D}" srcOrd="0" destOrd="0" presId="urn:microsoft.com/office/officeart/2005/8/layout/vList5"/>
    <dgm:cxn modelId="{AB1F1708-78D5-429E-99EB-B29A3876A8BF}" type="presParOf" srcId="{0B275C96-3296-4EB6-98F1-17E0DAAA0423}" destId="{42A68DB8-C88B-4411-895C-382AB2022F00}" srcOrd="1" destOrd="0" presId="urn:microsoft.com/office/officeart/2005/8/layout/vList5"/>
    <dgm:cxn modelId="{FF1BCF49-EA2E-4F50-A0C8-6411589B0428}" type="presParOf" srcId="{1BEA96DC-4858-4A4E-A502-A55974F620F9}" destId="{92FF7617-B6B0-4769-8CA6-A67900CCB435}" srcOrd="3" destOrd="0" presId="urn:microsoft.com/office/officeart/2005/8/layout/vList5"/>
    <dgm:cxn modelId="{38FF9922-F440-425A-A835-E50E1417E31E}" type="presParOf" srcId="{1BEA96DC-4858-4A4E-A502-A55974F620F9}" destId="{4EE6ED79-5532-4958-B3D2-FBA42399329F}" srcOrd="4" destOrd="0" presId="urn:microsoft.com/office/officeart/2005/8/layout/vList5"/>
    <dgm:cxn modelId="{6200A909-DF3C-46BE-A036-01ABF210A956}" type="presParOf" srcId="{4EE6ED79-5532-4958-B3D2-FBA42399329F}" destId="{D856138F-681E-4A95-9E1D-DB97DA285676}" srcOrd="0" destOrd="0" presId="urn:microsoft.com/office/officeart/2005/8/layout/vList5"/>
    <dgm:cxn modelId="{5295E14E-2D69-459F-8FE2-96FF0136FADB}" type="presParOf" srcId="{4EE6ED79-5532-4958-B3D2-FBA42399329F}" destId="{0D31461F-BE81-4A3E-BD5A-287518E55CB3}" srcOrd="1" destOrd="0" presId="urn:microsoft.com/office/officeart/2005/8/layout/vList5"/>
    <dgm:cxn modelId="{84B3AD32-775D-4919-AC27-B7B85E476519}" type="presParOf" srcId="{1BEA96DC-4858-4A4E-A502-A55974F620F9}" destId="{5B080218-5994-4721-896A-35C50B2015D3}" srcOrd="5" destOrd="0" presId="urn:microsoft.com/office/officeart/2005/8/layout/vList5"/>
    <dgm:cxn modelId="{B68395E3-5EFD-4994-9243-39DD9B4376DA}" type="presParOf" srcId="{1BEA96DC-4858-4A4E-A502-A55974F620F9}" destId="{F0636F14-8D23-42D3-A916-F253B1C18D17}" srcOrd="6" destOrd="0" presId="urn:microsoft.com/office/officeart/2005/8/layout/vList5"/>
    <dgm:cxn modelId="{BCB5AEA5-2ED5-4C5D-A104-D53B09D4DAB7}" type="presParOf" srcId="{F0636F14-8D23-42D3-A916-F253B1C18D17}" destId="{579FF372-92E2-4391-AD88-3A4E0CC26A71}" srcOrd="0" destOrd="0" presId="urn:microsoft.com/office/officeart/2005/8/layout/vList5"/>
    <dgm:cxn modelId="{AFAB0CA5-0056-4F0C-B099-4A1BA9280F5C}" type="presParOf" srcId="{F0636F14-8D23-42D3-A916-F253B1C18D17}" destId="{0CE18C75-789C-4809-B682-D26DBAD38E5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kumimoji="1" lang="ja-JP" altLang="en-US"/>
        </a:p>
      </dgm:t>
    </dgm:pt>
    <dgm:pt modelId="{3C9AE5B7-5FB3-46E0-B650-4BB20A92D4B0}">
      <dgm:prSet phldrT="[テキスト]" custT="1"/>
      <dgm:spPr/>
      <dgm:t>
        <a:bodyPr/>
        <a:lstStyle/>
        <a:p>
          <a:pPr algn="ctr"/>
          <a:r>
            <a:rPr kumimoji="1" lang="en-US" altLang="en-US" sz="2000" b="1" i="0" spc="0" baseline="0" dirty="0">
              <a:latin typeface="メイリオ" panose="020B0604030504040204" pitchFamily="50" charset="-128"/>
              <a:ea typeface="メイリオ" panose="020B0604030504040204" pitchFamily="50" charset="-128"/>
            </a:rPr>
            <a:t>5.</a:t>
          </a:r>
          <a:r>
            <a:rPr kumimoji="1" lang="ja-JP" altLang="en-US" sz="2000" b="1" i="0" spc="0" baseline="0" dirty="0">
              <a:latin typeface="メイリオ" panose="020B0604030504040204" pitchFamily="50" charset="-128"/>
              <a:ea typeface="メイリオ" panose="020B0604030504040204" pitchFamily="50" charset="-128"/>
            </a:rPr>
            <a:t>　海外安全情報に</a:t>
          </a:r>
          <a:r>
            <a:rPr kumimoji="1" lang="ja-JP" altLang="en-US" sz="2000" b="1" i="0" spc="0" baseline="0" dirty="0" smtClean="0">
              <a:latin typeface="メイリオ" panose="020B0604030504040204" pitchFamily="50" charset="-128"/>
              <a:ea typeface="メイリオ" panose="020B0604030504040204" pitchFamily="50" charset="-128"/>
            </a:rPr>
            <a:t>基づく</a:t>
          </a:r>
          <a:endParaRPr kumimoji="1" lang="en-US" altLang="ja-JP" sz="2000" b="1" i="0" spc="0" baseline="0" dirty="0" smtClean="0">
            <a:latin typeface="メイリオ" panose="020B0604030504040204" pitchFamily="50" charset="-128"/>
            <a:ea typeface="メイリオ" panose="020B0604030504040204" pitchFamily="50" charset="-128"/>
          </a:endParaRPr>
        </a:p>
        <a:p>
          <a:pPr algn="ctr"/>
          <a:r>
            <a:rPr kumimoji="1" lang="ja-JP" altLang="en-US" sz="2000" b="1" i="0" spc="0" baseline="0" dirty="0" smtClean="0">
              <a:latin typeface="メイリオ" panose="020B0604030504040204" pitchFamily="50" charset="-128"/>
              <a:ea typeface="メイリオ" panose="020B0604030504040204" pitchFamily="50" charset="-128"/>
            </a:rPr>
            <a:t>浜松</a:t>
          </a:r>
          <a:r>
            <a:rPr kumimoji="1" lang="ja-JP" altLang="en-US" sz="2000" b="1" i="0" spc="0" baseline="0" dirty="0">
              <a:latin typeface="メイリオ" panose="020B0604030504040204" pitchFamily="50" charset="-128"/>
              <a:ea typeface="メイリオ" panose="020B0604030504040204" pitchFamily="50" charset="-128"/>
            </a:rPr>
            <a:t>医科</a:t>
          </a:r>
          <a:r>
            <a:rPr kumimoji="1" lang="ja-JP" altLang="en-US" sz="2000" b="1" i="0" spc="0" baseline="0" dirty="0" smtClean="0">
              <a:latin typeface="メイリオ" panose="020B0604030504040204" pitchFamily="50" charset="-128"/>
              <a:ea typeface="メイリオ" panose="020B0604030504040204" pitchFamily="50" charset="-128"/>
            </a:rPr>
            <a:t>大学の</a:t>
          </a:r>
          <a:r>
            <a:rPr kumimoji="1" lang="ja-JP" altLang="en-US" sz="2000" b="1" i="0" spc="0" baseline="0" dirty="0">
              <a:latin typeface="メイリオ" panose="020B0604030504040204" pitchFamily="50" charset="-128"/>
              <a:ea typeface="メイリオ" panose="020B0604030504040204" pitchFamily="50" charset="-128"/>
            </a:rPr>
            <a:t>措置</a:t>
          </a:r>
          <a:endParaRPr lang="en-US" altLang="ja-JP" sz="2000" b="1" i="0" spc="0" baseline="0" dirty="0">
            <a:latin typeface="メイリオ" panose="020B0604030504040204" pitchFamily="50" charset="-128"/>
            <a:ea typeface="メイリオ" panose="020B0604030504040204" pitchFamily="50" charset="-128"/>
          </a:endParaRPr>
        </a:p>
      </dgm:t>
    </dgm:pt>
    <dgm:pt modelId="{C2C6E3FA-1EDA-4878-A627-2AA91D1BAB19}" type="par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BD17157-AEC7-4557-8F68-149C5373B6E5}" type="sib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EAB6ED65-7749-43EB-920B-BA0742EDB267}">
      <dgm:prSet custT="1"/>
      <dgm:spPr/>
      <dgm:t>
        <a:bodyPr/>
        <a:lstStyle/>
        <a:p>
          <a:r>
            <a:rPr lang="ja-JP" altLang="en-US" sz="1400" b="0" i="0" dirty="0">
              <a:latin typeface="メイリオ" panose="020B0604030504040204" pitchFamily="50" charset="-128"/>
              <a:ea typeface="メイリオ" panose="020B0604030504040204" pitchFamily="50" charset="-128"/>
            </a:rPr>
            <a:t>浜松医科大学では、海外での事件、事故、テロ、自然災害又は感染症等の危機発生時に備え、外務省海外安全ホームページにて発出する国・地域別の</a:t>
          </a:r>
          <a:r>
            <a:rPr lang="ja-JP" altLang="en-US" sz="1400" b="0" i="0" dirty="0">
              <a:latin typeface="メイリオ" panose="020B0604030504040204" pitchFamily="50" charset="-128"/>
              <a:ea typeface="メイリオ" panose="020B0604030504040204" pitchFamily="50" charset="-128"/>
              <a:hlinkClick xmlns:r="http://schemas.openxmlformats.org/officeDocument/2006/relationships" r:id="rId1"/>
            </a:rPr>
            <a:t>海外安全情報（危険情報及び感染症危険情報）</a:t>
          </a:r>
          <a:r>
            <a:rPr lang="ja-JP" altLang="en-US" sz="1400" b="0" i="0" dirty="0">
              <a:latin typeface="メイリオ" panose="020B0604030504040204" pitchFamily="50" charset="-128"/>
              <a:ea typeface="メイリオ" panose="020B0604030504040204" pitchFamily="50" charset="-128"/>
            </a:rPr>
            <a:t>に基づき対応しますので確認しておいてください。</a:t>
          </a:r>
          <a:endParaRPr lang="ja-JP" altLang="en-US" sz="1400" dirty="0">
            <a:latin typeface="メイリオ" panose="020B0604030504040204" pitchFamily="50" charset="-128"/>
            <a:ea typeface="メイリオ" panose="020B0604030504040204" pitchFamily="50" charset="-128"/>
          </a:endParaRPr>
        </a:p>
      </dgm:t>
    </dgm:pt>
    <dgm:pt modelId="{3414B36C-A9CB-405A-82B7-8B6113EF3895}" type="par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415710E-2B0B-4065-B907-385E3BAD5ABE}" type="sib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B4F9AAB0-D25A-4085-A8DA-7501C3D47BEB}" type="pres">
      <dgm:prSet presAssocID="{3C9AE5B7-5FB3-46E0-B650-4BB20A92D4B0}" presName="linNode" presStyleCnt="0"/>
      <dgm:spPr/>
    </dgm:pt>
    <dgm:pt modelId="{C9C54B21-C7FC-4911-AEA8-0395B284D5EB}" type="pres">
      <dgm:prSet presAssocID="{3C9AE5B7-5FB3-46E0-B650-4BB20A92D4B0}" presName="parentText" presStyleLbl="node1" presStyleIdx="0" presStyleCnt="1" custScaleX="91066" custLinFactNeighborX="-3561" custLinFactNeighborY="1383">
        <dgm:presLayoutVars>
          <dgm:chMax val="1"/>
          <dgm:bulletEnabled val="1"/>
        </dgm:presLayoutVars>
      </dgm:prSet>
      <dgm:spPr/>
      <dgm:t>
        <a:bodyPr/>
        <a:lstStyle/>
        <a:p>
          <a:endParaRPr kumimoji="1" lang="ja-JP" altLang="en-US"/>
        </a:p>
      </dgm:t>
    </dgm:pt>
    <dgm:pt modelId="{9E6EC1DB-8C5D-493B-8694-0226ECED231C}" type="pres">
      <dgm:prSet presAssocID="{3C9AE5B7-5FB3-46E0-B650-4BB20A92D4B0}" presName="descendantText" presStyleLbl="alignAccFollowNode1" presStyleIdx="0" presStyleCnt="1" custScaleX="116622" custLinFactNeighborX="1966" custLinFactNeighborY="796">
        <dgm:presLayoutVars>
          <dgm:bulletEnabled val="1"/>
        </dgm:presLayoutVars>
      </dgm:prSet>
      <dgm:spPr/>
      <dgm:t>
        <a:bodyPr/>
        <a:lstStyle/>
        <a:p>
          <a:endParaRPr kumimoji="1" lang="ja-JP" altLang="en-US"/>
        </a:p>
      </dgm:t>
    </dgm:pt>
  </dgm:ptLst>
  <dgm:cxnLst>
    <dgm:cxn modelId="{ADC45BCE-B93D-4102-8371-F41BB83135B2}" type="presOf" srcId="{3C9AE5B7-5FB3-46E0-B650-4BB20A92D4B0}" destId="{C9C54B21-C7FC-4911-AEA8-0395B284D5EB}" srcOrd="0" destOrd="0" presId="urn:microsoft.com/office/officeart/2005/8/layout/vList5"/>
    <dgm:cxn modelId="{A572DE56-29D4-4961-9E6D-C8D36163B164}" type="presOf" srcId="{EAB6ED65-7749-43EB-920B-BA0742EDB267}" destId="{9E6EC1DB-8C5D-493B-8694-0226ECED231C}" srcOrd="0" destOrd="0" presId="urn:microsoft.com/office/officeart/2005/8/layout/vList5"/>
    <dgm:cxn modelId="{30890300-E878-4E62-A7EA-9EEB9F542937}" srcId="{92AE3ED9-4C2A-41D9-A469-65937FA7CA1A}" destId="{3C9AE5B7-5FB3-46E0-B650-4BB20A92D4B0}" srcOrd="0" destOrd="0" parTransId="{C2C6E3FA-1EDA-4878-A627-2AA91D1BAB19}" sibTransId="{ABD17157-AEC7-4557-8F68-149C5373B6E5}"/>
    <dgm:cxn modelId="{9199E42A-DAEC-4A91-B309-0C5E450EAE6E}" srcId="{3C9AE5B7-5FB3-46E0-B650-4BB20A92D4B0}" destId="{EAB6ED65-7749-43EB-920B-BA0742EDB267}" srcOrd="0" destOrd="0" parTransId="{3414B36C-A9CB-405A-82B7-8B6113EF3895}" sibTransId="{A415710E-2B0B-4065-B907-385E3BAD5ABE}"/>
    <dgm:cxn modelId="{D4C225ED-4C18-4A08-A7A3-B96739AEB2BA}" type="presOf" srcId="{92AE3ED9-4C2A-41D9-A469-65937FA7CA1A}" destId="{1BEA96DC-4858-4A4E-A502-A55974F620F9}" srcOrd="0" destOrd="0" presId="urn:microsoft.com/office/officeart/2005/8/layout/vList5"/>
    <dgm:cxn modelId="{30490921-5D1A-4394-A3F9-B36835D424F7}" type="presParOf" srcId="{1BEA96DC-4858-4A4E-A502-A55974F620F9}" destId="{B4F9AAB0-D25A-4085-A8DA-7501C3D47BEB}" srcOrd="0" destOrd="0" presId="urn:microsoft.com/office/officeart/2005/8/layout/vList5"/>
    <dgm:cxn modelId="{7DA37CFE-628E-40D2-9D25-7E7557049DF9}" type="presParOf" srcId="{B4F9AAB0-D25A-4085-A8DA-7501C3D47BEB}" destId="{C9C54B21-C7FC-4911-AEA8-0395B284D5EB}" srcOrd="0" destOrd="0" presId="urn:microsoft.com/office/officeart/2005/8/layout/vList5"/>
    <dgm:cxn modelId="{9EFD9BD9-E450-4B5E-AD9C-62EE6913D507}" type="presParOf" srcId="{B4F9AAB0-D25A-4085-A8DA-7501C3D47BEB}" destId="{9E6EC1DB-8C5D-493B-8694-0226ECED231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kumimoji="1" lang="ja-JP" altLang="en-US"/>
        </a:p>
      </dgm:t>
    </dgm:pt>
    <dgm:pt modelId="{3C9AE5B7-5FB3-46E0-B650-4BB20A92D4B0}">
      <dgm:prSet phldrT="[テキスト]" custT="1"/>
      <dgm:spPr/>
      <dgm:t>
        <a:bodyPr/>
        <a:lstStyle/>
        <a:p>
          <a:r>
            <a:rPr lang="ja-JP" altLang="en-US" sz="2800" b="1" dirty="0">
              <a:latin typeface="メイリオ" panose="020B0604030504040204" pitchFamily="50" charset="-128"/>
              <a:ea typeface="メイリオ" panose="020B0604030504040204" pitchFamily="50" charset="-128"/>
            </a:rPr>
            <a:t>１．</a:t>
          </a:r>
          <a:r>
            <a:rPr lang="ja-JP" altLang="en-US" sz="2800" b="1" dirty="0" err="1">
              <a:latin typeface="メイリオ" panose="020B0604030504040204" pitchFamily="50" charset="-128"/>
              <a:ea typeface="メイリオ" panose="020B0604030504040204" pitchFamily="50" charset="-128"/>
            </a:rPr>
            <a:t>たび</a:t>
          </a:r>
          <a:r>
            <a:rPr lang="ja-JP" altLang="en-US" sz="2800" b="1" dirty="0">
              <a:latin typeface="メイリオ" panose="020B0604030504040204" pitchFamily="50" charset="-128"/>
              <a:ea typeface="メイリオ" panose="020B0604030504040204" pitchFamily="50" charset="-128"/>
            </a:rPr>
            <a:t>レジへ登録する</a:t>
          </a:r>
          <a:endParaRPr lang="en-US" altLang="ja-JP" sz="2800" b="1" dirty="0">
            <a:latin typeface="メイリオ" panose="020B0604030504040204" pitchFamily="50" charset="-128"/>
            <a:ea typeface="メイリオ" panose="020B0604030504040204" pitchFamily="50" charset="-128"/>
          </a:endParaRPr>
        </a:p>
      </dgm:t>
    </dgm:pt>
    <dgm:pt modelId="{C2C6E3FA-1EDA-4878-A627-2AA91D1BAB19}" type="parTrans" cxnId="{30890300-E878-4E62-A7EA-9EEB9F542937}">
      <dgm:prSet/>
      <dgm:spPr/>
      <dgm:t>
        <a:bodyPr/>
        <a:lstStyle/>
        <a:p>
          <a:endParaRPr lang="ja-JP" altLang="en-US"/>
        </a:p>
      </dgm:t>
    </dgm:pt>
    <dgm:pt modelId="{ABD17157-AEC7-4557-8F68-149C5373B6E5}" type="sibTrans" cxnId="{30890300-E878-4E62-A7EA-9EEB9F542937}">
      <dgm:prSet/>
      <dgm:spPr/>
      <dgm:t>
        <a:bodyPr/>
        <a:lstStyle/>
        <a:p>
          <a:endParaRPr lang="ja-JP" altLang="en-US"/>
        </a:p>
      </dgm:t>
    </dgm:pt>
    <dgm:pt modelId="{31D46AB0-A4C4-4F5D-BDDF-1AEC5A247259}">
      <dgm:prSet phldrT="[テキスト]" custT="1"/>
      <dgm:spPr/>
      <dgm:t>
        <a:bodyPr/>
        <a:lstStyle/>
        <a:p>
          <a:r>
            <a:rPr lang="en-US" altLang="ja-JP" sz="2800" b="1" dirty="0">
              <a:latin typeface="メイリオ" panose="020B0604030504040204" pitchFamily="50" charset="-128"/>
              <a:ea typeface="メイリオ" panose="020B0604030504040204" pitchFamily="50" charset="-128"/>
            </a:rPr>
            <a:t>2.</a:t>
          </a:r>
          <a:r>
            <a:rPr lang="ja-JP" altLang="en-US" sz="2800" b="1" dirty="0">
              <a:latin typeface="メイリオ" panose="020B0604030504040204" pitchFamily="50" charset="-128"/>
              <a:ea typeface="メイリオ" panose="020B0604030504040204" pitchFamily="50" charset="-128"/>
            </a:rPr>
            <a:t>　海外旅行届</a:t>
          </a:r>
          <a:r>
            <a:rPr lang="ja-JP" altLang="en-US" sz="2800" b="1" dirty="0" smtClean="0">
              <a:latin typeface="メイリオ" panose="020B0604030504040204" pitchFamily="50" charset="-128"/>
              <a:ea typeface="メイリオ" panose="020B0604030504040204" pitchFamily="50" charset="-128"/>
            </a:rPr>
            <a:t>を提出</a:t>
          </a:r>
          <a:r>
            <a:rPr lang="ja-JP" altLang="en-US" sz="2800" b="1" dirty="0">
              <a:latin typeface="メイリオ" panose="020B0604030504040204" pitchFamily="50" charset="-128"/>
              <a:ea typeface="メイリオ" panose="020B0604030504040204" pitchFamily="50" charset="-128"/>
            </a:rPr>
            <a:t>する</a:t>
          </a:r>
        </a:p>
      </dgm:t>
    </dgm:pt>
    <dgm:pt modelId="{F96538E6-F144-4C9F-BFFA-BE5D9989B64F}" type="parTrans" cxnId="{D2132E44-1FC4-4EF1-9529-3103AE8D8CCB}">
      <dgm:prSet/>
      <dgm:spPr/>
      <dgm:t>
        <a:bodyPr/>
        <a:lstStyle/>
        <a:p>
          <a:endParaRPr lang="ja-JP" altLang="en-US"/>
        </a:p>
      </dgm:t>
    </dgm:pt>
    <dgm:pt modelId="{A7E3B248-FDDF-49FC-8925-D00B9165E7A6}" type="sibTrans" cxnId="{D2132E44-1FC4-4EF1-9529-3103AE8D8CCB}">
      <dgm:prSet/>
      <dgm:spPr/>
      <dgm:t>
        <a:bodyPr/>
        <a:lstStyle/>
        <a:p>
          <a:endParaRPr lang="ja-JP" altLang="en-US"/>
        </a:p>
      </dgm:t>
    </dgm:pt>
    <dgm:pt modelId="{492B79A5-13C3-4243-AFAD-EC99D46D328B}">
      <dgm:prSet custT="1"/>
      <dgm:spPr/>
      <dgm:t>
        <a:bodyPr/>
        <a:lstStyle/>
        <a:p>
          <a:r>
            <a:rPr lang="ja-JP" altLang="en-US" sz="1800" b="1" dirty="0">
              <a:latin typeface="メイリオ" panose="020B0604030504040204" pitchFamily="50" charset="-128"/>
              <a:ea typeface="メイリオ" panose="020B0604030504040204" pitchFamily="50" charset="-128"/>
            </a:rPr>
            <a:t>現地で事件や事故に巻き込まれても在外公館が素早く支援してくれるように、</a:t>
          </a:r>
          <a:r>
            <a:rPr lang="en-US" altLang="en-US" sz="1800" b="1" dirty="0">
              <a:latin typeface="メイリオ" panose="020B0604030504040204" pitchFamily="50" charset="-128"/>
              <a:ea typeface="メイリオ" panose="020B0604030504040204" pitchFamily="50" charset="-128"/>
            </a:rPr>
            <a:t>3</a:t>
          </a:r>
          <a:r>
            <a:rPr lang="ja-JP" altLang="en-US" sz="1800" b="1" dirty="0">
              <a:latin typeface="メイリオ" panose="020B0604030504040204" pitchFamily="50" charset="-128"/>
              <a:ea typeface="メイリオ" panose="020B0604030504040204" pitchFamily="50" charset="-128"/>
            </a:rPr>
            <a:t>か月未満の短期の場合は出発前に必ず海外渡航登録システムにより、「</a:t>
          </a:r>
          <a:r>
            <a:rPr lang="ja-JP" altLang="en-US" sz="1800" b="1" dirty="0">
              <a:latin typeface="メイリオ" panose="020B0604030504040204" pitchFamily="50" charset="-128"/>
              <a:ea typeface="メイリオ" panose="020B0604030504040204" pitchFamily="50" charset="-128"/>
              <a:hlinkClick xmlns:r="http://schemas.openxmlformats.org/officeDocument/2006/relationships" r:id="rId1"/>
            </a:rPr>
            <a:t>たびレジ（外務省海外安全情報無料配信サービス）</a:t>
          </a:r>
          <a:r>
            <a:rPr lang="ja-JP" altLang="en-US" sz="1800" b="1" dirty="0">
              <a:latin typeface="メイリオ" panose="020B0604030504040204" pitchFamily="50" charset="-128"/>
              <a:ea typeface="メイリオ" panose="020B0604030504040204" pitchFamily="50" charset="-128"/>
            </a:rPr>
            <a:t>」に登録してください。</a:t>
          </a:r>
          <a:r>
            <a:rPr lang="en-US" altLang="ja-JP" sz="1800" b="1" dirty="0">
              <a:latin typeface="メイリオ" panose="020B0604030504040204" pitchFamily="50" charset="-128"/>
              <a:ea typeface="メイリオ" panose="020B0604030504040204" pitchFamily="50" charset="-128"/>
              <a:hlinkClick xmlns:r="http://schemas.openxmlformats.org/officeDocument/2006/relationships" r:id="rId1"/>
            </a:rPr>
            <a:t>https://www.ezairyu.mofa.go.jp/</a:t>
          </a:r>
          <a:endParaRPr lang="ja-JP" altLang="en-US" sz="1800" b="1" dirty="0">
            <a:latin typeface="メイリオ" panose="020B0604030504040204" pitchFamily="50" charset="-128"/>
            <a:ea typeface="メイリオ" panose="020B0604030504040204" pitchFamily="50" charset="-128"/>
          </a:endParaRPr>
        </a:p>
      </dgm:t>
    </dgm:pt>
    <dgm:pt modelId="{811D14AF-DC87-4DA8-B270-E7581C074362}" type="parTrans" cxnId="{344DB995-DD8C-498F-87DC-8FB122799AB0}">
      <dgm:prSet/>
      <dgm:spPr/>
      <dgm:t>
        <a:bodyPr/>
        <a:lstStyle/>
        <a:p>
          <a:endParaRPr lang="ja-JP" altLang="en-US"/>
        </a:p>
      </dgm:t>
    </dgm:pt>
    <dgm:pt modelId="{01151A32-A57A-4760-9AF1-2C0945121D9C}" type="sibTrans" cxnId="{344DB995-DD8C-498F-87DC-8FB122799AB0}">
      <dgm:prSet/>
      <dgm:spPr/>
      <dgm:t>
        <a:bodyPr/>
        <a:lstStyle/>
        <a:p>
          <a:endParaRPr lang="ja-JP" altLang="en-US"/>
        </a:p>
      </dgm:t>
    </dgm:pt>
    <dgm:pt modelId="{934E9FD0-5B06-4799-AC42-70F27C0EBFA2}">
      <dgm:prSet custT="1"/>
      <dgm:spPr/>
      <dgm:t>
        <a:bodyPr/>
        <a:lstStyle/>
        <a:p>
          <a:r>
            <a:rPr lang="ja-JP" altLang="en-US" sz="1800" b="1" dirty="0">
              <a:latin typeface="メイリオ" panose="020B0604030504040204" pitchFamily="50" charset="-128"/>
              <a:ea typeface="メイリオ" panose="020B0604030504040204" pitchFamily="50" charset="-128"/>
            </a:rPr>
            <a:t>学部学生のみなさんは、「海外旅行届」等の必要書類を渡航の</a:t>
          </a:r>
          <a:r>
            <a:rPr lang="en-US" altLang="ja-JP" sz="1800" b="1" dirty="0">
              <a:latin typeface="メイリオ" panose="020B0604030504040204" pitchFamily="50" charset="-128"/>
              <a:ea typeface="メイリオ" panose="020B0604030504040204" pitchFamily="50" charset="-128"/>
            </a:rPr>
            <a:t>1</a:t>
          </a:r>
          <a:r>
            <a:rPr lang="ja-JP" altLang="en-US" sz="1800" b="1" dirty="0">
              <a:latin typeface="メイリオ" panose="020B0604030504040204" pitchFamily="50" charset="-128"/>
              <a:ea typeface="メイリオ" panose="020B0604030504040204" pitchFamily="50" charset="-128"/>
            </a:rPr>
            <a:t>か月前までに国際化推進センターに提出してください。</a:t>
          </a:r>
        </a:p>
      </dgm:t>
    </dgm:pt>
    <dgm:pt modelId="{6D50B21C-6807-4004-9468-FD647CFA8DDA}" type="parTrans" cxnId="{0E0396FB-D06F-4C5F-A252-E6D454DC3AF6}">
      <dgm:prSet/>
      <dgm:spPr/>
      <dgm:t>
        <a:bodyPr/>
        <a:lstStyle/>
        <a:p>
          <a:endParaRPr lang="ja-JP" altLang="en-US"/>
        </a:p>
      </dgm:t>
    </dgm:pt>
    <dgm:pt modelId="{A47A5BCB-9D61-4984-B75D-9D11540B5A95}" type="sibTrans" cxnId="{0E0396FB-D06F-4C5F-A252-E6D454DC3AF6}">
      <dgm:prSet/>
      <dgm:spPr/>
      <dgm:t>
        <a:bodyPr/>
        <a:lstStyle/>
        <a:p>
          <a:endParaRPr lang="ja-JP" altLang="en-US"/>
        </a:p>
      </dgm:t>
    </dgm:pt>
    <dgm:pt modelId="{C80B6E06-1F4B-4DC8-AD1C-798BFDAB6DCA}">
      <dgm:prSet custT="1"/>
      <dgm:spPr/>
      <dgm:t>
        <a:bodyPr/>
        <a:lstStyle/>
        <a:p>
          <a:r>
            <a:rPr lang="ja-JP" altLang="en-US" sz="1800" b="1" dirty="0">
              <a:latin typeface="メイリオ" panose="020B0604030504040204" pitchFamily="50" charset="-128"/>
              <a:ea typeface="メイリオ" panose="020B0604030504040204" pitchFamily="50" charset="-128"/>
            </a:rPr>
            <a:t>学修・研究・学会参加等の目的以外の私事渡航を除きます。</a:t>
          </a:r>
        </a:p>
      </dgm:t>
    </dgm:pt>
    <dgm:pt modelId="{47E82C83-7D70-47A9-AED8-42B01422C32E}" type="parTrans" cxnId="{7EBD0578-17E3-4EE8-9FD2-2373F609132D}">
      <dgm:prSet/>
      <dgm:spPr/>
      <dgm:t>
        <a:bodyPr/>
        <a:lstStyle/>
        <a:p>
          <a:endParaRPr kumimoji="1" lang="ja-JP" altLang="en-US"/>
        </a:p>
      </dgm:t>
    </dgm:pt>
    <dgm:pt modelId="{50CE0C0E-F87F-448F-A990-82D6EB6180F4}" type="sibTrans" cxnId="{7EBD0578-17E3-4EE8-9FD2-2373F609132D}">
      <dgm:prSet/>
      <dgm:spPr/>
      <dgm:t>
        <a:bodyPr/>
        <a:lstStyle/>
        <a:p>
          <a:endParaRPr kumimoji="1" lang="ja-JP" altLang="en-US"/>
        </a:p>
      </dgm:t>
    </dgm:pt>
    <dgm:pt modelId="{B33C9EBB-A501-44AC-9870-BA6333724F87}">
      <dgm:prSet custT="1"/>
      <dgm:spPr/>
      <dgm:t>
        <a:bodyPr/>
        <a:lstStyle/>
        <a:p>
          <a:r>
            <a:rPr lang="en-US" altLang="ja-JP" sz="1800" b="1" dirty="0">
              <a:latin typeface="メイリオ" panose="020B0604030504040204" pitchFamily="50" charset="-128"/>
              <a:ea typeface="メイリオ" panose="020B0604030504040204" pitchFamily="50" charset="-128"/>
              <a:hlinkClick xmlns:r="http://schemas.openxmlformats.org/officeDocument/2006/relationships" r:id="rId2"/>
            </a:rPr>
            <a:t>https://www.hama-med.ac.jp/intl-ctr/post-1.html</a:t>
          </a:r>
          <a:endParaRPr lang="ja-JP" altLang="en-US" sz="1800" b="1" dirty="0">
            <a:latin typeface="メイリオ" panose="020B0604030504040204" pitchFamily="50" charset="-128"/>
            <a:ea typeface="メイリオ" panose="020B0604030504040204" pitchFamily="50" charset="-128"/>
          </a:endParaRPr>
        </a:p>
      </dgm:t>
    </dgm:pt>
    <dgm:pt modelId="{22DBDFAB-5297-424E-B505-132E779E1644}" type="parTrans" cxnId="{ACC7C4F1-32C0-49BD-9AB2-5CB480A358C0}">
      <dgm:prSet/>
      <dgm:spPr/>
      <dgm:t>
        <a:bodyPr/>
        <a:lstStyle/>
        <a:p>
          <a:endParaRPr kumimoji="1" lang="ja-JP" altLang="en-US"/>
        </a:p>
      </dgm:t>
    </dgm:pt>
    <dgm:pt modelId="{96B42C29-9A11-468E-8030-7E71DC2926B2}" type="sibTrans" cxnId="{ACC7C4F1-32C0-49BD-9AB2-5CB480A358C0}">
      <dgm:prSet/>
      <dgm:spPr/>
      <dgm:t>
        <a:bodyPr/>
        <a:lstStyle/>
        <a:p>
          <a:endParaRPr kumimoji="1" lang="ja-JP" altLang="en-US"/>
        </a:p>
      </dgm:t>
    </dgm:pt>
    <dgm:pt modelId="{21C4E59E-3B06-40E2-83A1-9122CE07DA05}">
      <dgm:prSet custT="1"/>
      <dgm:spPr/>
      <dgm:t>
        <a:bodyPr/>
        <a:lstStyle/>
        <a:p>
          <a:r>
            <a:rPr lang="ja-JP" altLang="en-US" sz="1800" b="1" dirty="0" smtClean="0">
              <a:latin typeface="メイリオ" panose="020B0604030504040204" pitchFamily="50" charset="-128"/>
              <a:ea typeface="メイリオ" panose="020B0604030504040204" pitchFamily="50" charset="-128"/>
            </a:rPr>
            <a:t>「たびレジ」に登録すると現地の大使館・総領事館から、日本語で最新の安全情報がメールで届きます。また、大規模な事件・事故、テロ、自然災害等緊急事態が発生した場合、被害の状況によっては、現地の大使館・総領事館から、緊急連絡のメールが届き、安否の確認や必要な支援などを受けることができます。</a:t>
          </a:r>
          <a:endParaRPr lang="ja-JP" altLang="en-US" sz="1800" b="1" dirty="0">
            <a:latin typeface="メイリオ" panose="020B0604030504040204" pitchFamily="50" charset="-128"/>
            <a:ea typeface="メイリオ" panose="020B0604030504040204" pitchFamily="50" charset="-128"/>
          </a:endParaRPr>
        </a:p>
      </dgm:t>
    </dgm:pt>
    <dgm:pt modelId="{84C2D402-D2F7-4DBD-A9D6-6C7D02BE4C92}" type="parTrans" cxnId="{B24EA5E0-DF0E-4BA7-93ED-F00E260C115B}">
      <dgm:prSet/>
      <dgm:spPr/>
      <dgm:t>
        <a:bodyPr/>
        <a:lstStyle/>
        <a:p>
          <a:endParaRPr kumimoji="1" lang="ja-JP" altLang="en-US"/>
        </a:p>
      </dgm:t>
    </dgm:pt>
    <dgm:pt modelId="{7162E378-0E0A-4D34-B2F3-C5FF0E22020A}" type="sibTrans" cxnId="{B24EA5E0-DF0E-4BA7-93ED-F00E260C115B}">
      <dgm:prSet/>
      <dgm:spPr/>
      <dgm:t>
        <a:bodyPr/>
        <a:lstStyle/>
        <a:p>
          <a:endParaRPr kumimoji="1" lang="ja-JP" altLang="en-US"/>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B4F9AAB0-D25A-4085-A8DA-7501C3D47BEB}" type="pres">
      <dgm:prSet presAssocID="{3C9AE5B7-5FB3-46E0-B650-4BB20A92D4B0}" presName="linNode" presStyleCnt="0"/>
      <dgm:spPr/>
    </dgm:pt>
    <dgm:pt modelId="{C9C54B21-C7FC-4911-AEA8-0395B284D5EB}" type="pres">
      <dgm:prSet presAssocID="{3C9AE5B7-5FB3-46E0-B650-4BB20A92D4B0}" presName="parentText" presStyleLbl="node1" presStyleIdx="0" presStyleCnt="2" custScaleX="96194" custScaleY="173916" custLinFactNeighborX="1638" custLinFactNeighborY="3686">
        <dgm:presLayoutVars>
          <dgm:chMax val="1"/>
          <dgm:bulletEnabled val="1"/>
        </dgm:presLayoutVars>
      </dgm:prSet>
      <dgm:spPr/>
      <dgm:t>
        <a:bodyPr/>
        <a:lstStyle/>
        <a:p>
          <a:endParaRPr kumimoji="1" lang="ja-JP" altLang="en-US"/>
        </a:p>
      </dgm:t>
    </dgm:pt>
    <dgm:pt modelId="{9E6EC1DB-8C5D-493B-8694-0226ECED231C}" type="pres">
      <dgm:prSet presAssocID="{3C9AE5B7-5FB3-46E0-B650-4BB20A92D4B0}" presName="descendantText" presStyleLbl="alignAccFollowNode1" presStyleIdx="0" presStyleCnt="2" custScaleX="168984" custScaleY="264408" custLinFactNeighborX="838" custLinFactNeighborY="3122">
        <dgm:presLayoutVars>
          <dgm:bulletEnabled val="1"/>
        </dgm:presLayoutVars>
      </dgm:prSet>
      <dgm:spPr/>
      <dgm:t>
        <a:bodyPr/>
        <a:lstStyle/>
        <a:p>
          <a:endParaRPr kumimoji="1" lang="ja-JP" altLang="en-US"/>
        </a:p>
      </dgm:t>
    </dgm:pt>
    <dgm:pt modelId="{817C6E6F-CE30-4AB7-B686-2FF7723818A5}" type="pres">
      <dgm:prSet presAssocID="{ABD17157-AEC7-4557-8F68-149C5373B6E5}" presName="sp" presStyleCnt="0"/>
      <dgm:spPr/>
    </dgm:pt>
    <dgm:pt modelId="{0B275C96-3296-4EB6-98F1-17E0DAAA0423}" type="pres">
      <dgm:prSet presAssocID="{31D46AB0-A4C4-4F5D-BDDF-1AEC5A247259}" presName="linNode" presStyleCnt="0"/>
      <dgm:spPr/>
    </dgm:pt>
    <dgm:pt modelId="{75F209EC-14FC-46F6-BC7D-0616A07EBF6D}" type="pres">
      <dgm:prSet presAssocID="{31D46AB0-A4C4-4F5D-BDDF-1AEC5A247259}" presName="parentText" presStyleLbl="node1" presStyleIdx="1" presStyleCnt="2" custScaleX="69242">
        <dgm:presLayoutVars>
          <dgm:chMax val="1"/>
          <dgm:bulletEnabled val="1"/>
        </dgm:presLayoutVars>
      </dgm:prSet>
      <dgm:spPr/>
      <dgm:t>
        <a:bodyPr/>
        <a:lstStyle/>
        <a:p>
          <a:endParaRPr kumimoji="1" lang="ja-JP" altLang="en-US"/>
        </a:p>
      </dgm:t>
    </dgm:pt>
    <dgm:pt modelId="{42A68DB8-C88B-4411-895C-382AB2022F00}" type="pres">
      <dgm:prSet presAssocID="{31D46AB0-A4C4-4F5D-BDDF-1AEC5A247259}" presName="descendantText" presStyleLbl="alignAccFollowNode1" presStyleIdx="1" presStyleCnt="2" custScaleX="115716" custScaleY="117665">
        <dgm:presLayoutVars>
          <dgm:bulletEnabled val="1"/>
        </dgm:presLayoutVars>
      </dgm:prSet>
      <dgm:spPr/>
      <dgm:t>
        <a:bodyPr/>
        <a:lstStyle/>
        <a:p>
          <a:endParaRPr kumimoji="1" lang="ja-JP" altLang="en-US"/>
        </a:p>
      </dgm:t>
    </dgm:pt>
  </dgm:ptLst>
  <dgm:cxnLst>
    <dgm:cxn modelId="{ACC7C4F1-32C0-49BD-9AB2-5CB480A358C0}" srcId="{31D46AB0-A4C4-4F5D-BDDF-1AEC5A247259}" destId="{B33C9EBB-A501-44AC-9870-BA6333724F87}" srcOrd="1" destOrd="0" parTransId="{22DBDFAB-5297-424E-B505-132E779E1644}" sibTransId="{96B42C29-9A11-468E-8030-7E71DC2926B2}"/>
    <dgm:cxn modelId="{D2132E44-1FC4-4EF1-9529-3103AE8D8CCB}" srcId="{92AE3ED9-4C2A-41D9-A469-65937FA7CA1A}" destId="{31D46AB0-A4C4-4F5D-BDDF-1AEC5A247259}" srcOrd="1" destOrd="0" parTransId="{F96538E6-F144-4C9F-BFFA-BE5D9989B64F}" sibTransId="{A7E3B248-FDDF-49FC-8925-D00B9165E7A6}"/>
    <dgm:cxn modelId="{2434BD00-C89B-4868-8628-3108BC194F95}" type="presOf" srcId="{B33C9EBB-A501-44AC-9870-BA6333724F87}" destId="{42A68DB8-C88B-4411-895C-382AB2022F00}" srcOrd="0" destOrd="1" presId="urn:microsoft.com/office/officeart/2005/8/layout/vList5"/>
    <dgm:cxn modelId="{344DB995-DD8C-498F-87DC-8FB122799AB0}" srcId="{3C9AE5B7-5FB3-46E0-B650-4BB20A92D4B0}" destId="{492B79A5-13C3-4243-AFAD-EC99D46D328B}" srcOrd="0" destOrd="0" parTransId="{811D14AF-DC87-4DA8-B270-E7581C074362}" sibTransId="{01151A32-A57A-4760-9AF1-2C0945121D9C}"/>
    <dgm:cxn modelId="{D4C225ED-4C18-4A08-A7A3-B96739AEB2BA}" type="presOf" srcId="{92AE3ED9-4C2A-41D9-A469-65937FA7CA1A}" destId="{1BEA96DC-4858-4A4E-A502-A55974F620F9}" srcOrd="0" destOrd="0" presId="urn:microsoft.com/office/officeart/2005/8/layout/vList5"/>
    <dgm:cxn modelId="{0E0396FB-D06F-4C5F-A252-E6D454DC3AF6}" srcId="{31D46AB0-A4C4-4F5D-BDDF-1AEC5A247259}" destId="{934E9FD0-5B06-4799-AC42-70F27C0EBFA2}" srcOrd="0" destOrd="0" parTransId="{6D50B21C-6807-4004-9468-FD647CFA8DDA}" sibTransId="{A47A5BCB-9D61-4984-B75D-9D11540B5A95}"/>
    <dgm:cxn modelId="{AE8AB10E-79B4-4B7C-A04D-77EA57A96552}" type="presOf" srcId="{C80B6E06-1F4B-4DC8-AD1C-798BFDAB6DCA}" destId="{42A68DB8-C88B-4411-895C-382AB2022F00}" srcOrd="0" destOrd="2" presId="urn:microsoft.com/office/officeart/2005/8/layout/vList5"/>
    <dgm:cxn modelId="{ADC45BCE-B93D-4102-8371-F41BB83135B2}" type="presOf" srcId="{3C9AE5B7-5FB3-46E0-B650-4BB20A92D4B0}" destId="{C9C54B21-C7FC-4911-AEA8-0395B284D5EB}" srcOrd="0" destOrd="0" presId="urn:microsoft.com/office/officeart/2005/8/layout/vList5"/>
    <dgm:cxn modelId="{B5FBCDC1-7A23-4358-82E6-B4E05C633FA3}" type="presOf" srcId="{934E9FD0-5B06-4799-AC42-70F27C0EBFA2}" destId="{42A68DB8-C88B-4411-895C-382AB2022F00}" srcOrd="0" destOrd="0" presId="urn:microsoft.com/office/officeart/2005/8/layout/vList5"/>
    <dgm:cxn modelId="{B24EA5E0-DF0E-4BA7-93ED-F00E260C115B}" srcId="{3C9AE5B7-5FB3-46E0-B650-4BB20A92D4B0}" destId="{21C4E59E-3B06-40E2-83A1-9122CE07DA05}" srcOrd="1" destOrd="0" parTransId="{84C2D402-D2F7-4DBD-A9D6-6C7D02BE4C92}" sibTransId="{7162E378-0E0A-4D34-B2F3-C5FF0E22020A}"/>
    <dgm:cxn modelId="{30890300-E878-4E62-A7EA-9EEB9F542937}" srcId="{92AE3ED9-4C2A-41D9-A469-65937FA7CA1A}" destId="{3C9AE5B7-5FB3-46E0-B650-4BB20A92D4B0}" srcOrd="0" destOrd="0" parTransId="{C2C6E3FA-1EDA-4878-A627-2AA91D1BAB19}" sibTransId="{ABD17157-AEC7-4557-8F68-149C5373B6E5}"/>
    <dgm:cxn modelId="{7EBD0578-17E3-4EE8-9FD2-2373F609132D}" srcId="{31D46AB0-A4C4-4F5D-BDDF-1AEC5A247259}" destId="{C80B6E06-1F4B-4DC8-AD1C-798BFDAB6DCA}" srcOrd="2" destOrd="0" parTransId="{47E82C83-7D70-47A9-AED8-42B01422C32E}" sibTransId="{50CE0C0E-F87F-448F-A990-82D6EB6180F4}"/>
    <dgm:cxn modelId="{3F8B6A44-9DDA-4666-A343-2AF470620AF4}" type="presOf" srcId="{492B79A5-13C3-4243-AFAD-EC99D46D328B}" destId="{9E6EC1DB-8C5D-493B-8694-0226ECED231C}" srcOrd="0" destOrd="0" presId="urn:microsoft.com/office/officeart/2005/8/layout/vList5"/>
    <dgm:cxn modelId="{945A84E2-F7D7-4460-8797-CD9F02FA9CE2}" type="presOf" srcId="{31D46AB0-A4C4-4F5D-BDDF-1AEC5A247259}" destId="{75F209EC-14FC-46F6-BC7D-0616A07EBF6D}" srcOrd="0" destOrd="0" presId="urn:microsoft.com/office/officeart/2005/8/layout/vList5"/>
    <dgm:cxn modelId="{0BC2E9CF-305D-48C2-9615-5F68E04C60DD}" type="presOf" srcId="{21C4E59E-3B06-40E2-83A1-9122CE07DA05}" destId="{9E6EC1DB-8C5D-493B-8694-0226ECED231C}" srcOrd="0" destOrd="1" presId="urn:microsoft.com/office/officeart/2005/8/layout/vList5"/>
    <dgm:cxn modelId="{30490921-5D1A-4394-A3F9-B36835D424F7}" type="presParOf" srcId="{1BEA96DC-4858-4A4E-A502-A55974F620F9}" destId="{B4F9AAB0-D25A-4085-A8DA-7501C3D47BEB}" srcOrd="0" destOrd="0" presId="urn:microsoft.com/office/officeart/2005/8/layout/vList5"/>
    <dgm:cxn modelId="{7DA37CFE-628E-40D2-9D25-7E7557049DF9}" type="presParOf" srcId="{B4F9AAB0-D25A-4085-A8DA-7501C3D47BEB}" destId="{C9C54B21-C7FC-4911-AEA8-0395B284D5EB}" srcOrd="0" destOrd="0" presId="urn:microsoft.com/office/officeart/2005/8/layout/vList5"/>
    <dgm:cxn modelId="{AABF2F84-46EB-450A-9DA4-7974D1069DE2}" type="presParOf" srcId="{B4F9AAB0-D25A-4085-A8DA-7501C3D47BEB}" destId="{9E6EC1DB-8C5D-493B-8694-0226ECED231C}" srcOrd="1" destOrd="0" presId="urn:microsoft.com/office/officeart/2005/8/layout/vList5"/>
    <dgm:cxn modelId="{FA1E9101-56CF-40E6-BDC2-832EFD0CC3BB}" type="presParOf" srcId="{1BEA96DC-4858-4A4E-A502-A55974F620F9}" destId="{817C6E6F-CE30-4AB7-B686-2FF7723818A5}" srcOrd="1" destOrd="0" presId="urn:microsoft.com/office/officeart/2005/8/layout/vList5"/>
    <dgm:cxn modelId="{D190AB1E-96A4-4277-BF68-8E968890AB65}" type="presParOf" srcId="{1BEA96DC-4858-4A4E-A502-A55974F620F9}" destId="{0B275C96-3296-4EB6-98F1-17E0DAAA0423}" srcOrd="2" destOrd="0" presId="urn:microsoft.com/office/officeart/2005/8/layout/vList5"/>
    <dgm:cxn modelId="{47038311-0480-422F-8264-0A375D44C3AF}" type="presParOf" srcId="{0B275C96-3296-4EB6-98F1-17E0DAAA0423}" destId="{75F209EC-14FC-46F6-BC7D-0616A07EBF6D}" srcOrd="0" destOrd="0" presId="urn:microsoft.com/office/officeart/2005/8/layout/vList5"/>
    <dgm:cxn modelId="{C935E5D4-3130-4374-9DE4-F51874CB1688}" type="presParOf" srcId="{0B275C96-3296-4EB6-98F1-17E0DAAA0423}" destId="{42A68DB8-C88B-4411-895C-382AB2022F0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kumimoji="1" lang="ja-JP" altLang="en-US"/>
        </a:p>
      </dgm:t>
    </dgm:pt>
    <dgm:pt modelId="{31D46AB0-A4C4-4F5D-BDDF-1AEC5A247259}">
      <dgm:prSet phldrT="[テキスト]" custT="1"/>
      <dgm:spPr/>
      <dgm:t>
        <a:bodyPr/>
        <a:lstStyle/>
        <a:p>
          <a:pPr>
            <a:spcAft>
              <a:spcPts val="0"/>
            </a:spcAft>
          </a:pPr>
          <a:r>
            <a:rPr lang="en-US" altLang="ja-JP" sz="2800" b="1" i="0" dirty="0"/>
            <a:t>4</a:t>
          </a:r>
          <a:r>
            <a:rPr lang="en-US" altLang="ja-JP" sz="2800" b="1" i="0" dirty="0" smtClean="0"/>
            <a:t>.</a:t>
          </a:r>
          <a:r>
            <a:rPr lang="ja-JP" altLang="en-US" sz="2800" b="1" i="0" dirty="0" smtClean="0"/>
            <a:t>海外</a:t>
          </a:r>
          <a:r>
            <a:rPr lang="ja-JP" altLang="en-US" sz="2800" b="1" i="0" dirty="0"/>
            <a:t>旅行保険に加入する</a:t>
          </a:r>
          <a:endParaRPr lang="en-US" altLang="ja-JP" sz="2800" b="1" i="0" dirty="0"/>
        </a:p>
        <a:p>
          <a:pPr>
            <a:spcAft>
              <a:spcPts val="0"/>
            </a:spcAft>
          </a:pPr>
          <a:r>
            <a:rPr lang="ja-JP" altLang="en-US" sz="2800" b="1" i="0" dirty="0"/>
            <a:t>（必須）</a:t>
          </a:r>
          <a:endParaRPr lang="ja-JP" altLang="en-US" sz="2800" dirty="0"/>
        </a:p>
      </dgm:t>
    </dgm:pt>
    <dgm:pt modelId="{F96538E6-F144-4C9F-BFFA-BE5D9989B64F}" type="parTrans" cxnId="{D2132E44-1FC4-4EF1-9529-3103AE8D8CCB}">
      <dgm:prSet/>
      <dgm:spPr/>
      <dgm:t>
        <a:bodyPr/>
        <a:lstStyle/>
        <a:p>
          <a:endParaRPr lang="ja-JP" altLang="en-US" sz="1400"/>
        </a:p>
      </dgm:t>
    </dgm:pt>
    <dgm:pt modelId="{A7E3B248-FDDF-49FC-8925-D00B9165E7A6}" type="sibTrans" cxnId="{D2132E44-1FC4-4EF1-9529-3103AE8D8CCB}">
      <dgm:prSet/>
      <dgm:spPr/>
      <dgm:t>
        <a:bodyPr/>
        <a:lstStyle/>
        <a:p>
          <a:endParaRPr lang="ja-JP" altLang="en-US" sz="1400"/>
        </a:p>
      </dgm:t>
    </dgm:pt>
    <dgm:pt modelId="{934E9FD0-5B06-4799-AC42-70F27C0EBFA2}">
      <dgm:prSet custT="1"/>
      <dgm:spPr/>
      <dgm:t>
        <a:bodyPr/>
        <a:lstStyle/>
        <a:p>
          <a:r>
            <a:rPr lang="ja-JP" altLang="en-US" sz="1800" b="1" dirty="0">
              <a:latin typeface="メイリオ" panose="020B0604030504040204" pitchFamily="50" charset="-128"/>
              <a:ea typeface="メイリオ" panose="020B0604030504040204" pitchFamily="50" charset="-128"/>
            </a:rPr>
            <a:t>海外滞在中には予期せぬ病気やケガ、所持品の盗難や破損、他者への損害賠償等が起こる危険性があり、医療費が非常に高額になる場合が多いため、渡航前に海外留学・旅行保険に必ず加入してください。</a:t>
          </a:r>
        </a:p>
      </dgm:t>
    </dgm:pt>
    <dgm:pt modelId="{6D50B21C-6807-4004-9468-FD647CFA8DDA}" type="parTrans" cxnId="{0E0396FB-D06F-4C5F-A252-E6D454DC3AF6}">
      <dgm:prSet/>
      <dgm:spPr/>
      <dgm:t>
        <a:bodyPr/>
        <a:lstStyle/>
        <a:p>
          <a:endParaRPr lang="ja-JP" altLang="en-US" sz="1400"/>
        </a:p>
      </dgm:t>
    </dgm:pt>
    <dgm:pt modelId="{A47A5BCB-9D61-4984-B75D-9D11540B5A95}" type="sibTrans" cxnId="{0E0396FB-D06F-4C5F-A252-E6D454DC3AF6}">
      <dgm:prSet/>
      <dgm:spPr/>
      <dgm:t>
        <a:bodyPr/>
        <a:lstStyle/>
        <a:p>
          <a:endParaRPr lang="ja-JP" altLang="en-US" sz="1400"/>
        </a:p>
      </dgm:t>
    </dgm:pt>
    <dgm:pt modelId="{0068C91B-68D8-4BC5-9EB3-35BE6CA5EB02}">
      <dgm:prSet custT="1"/>
      <dgm:spPr/>
      <dgm:t>
        <a:bodyPr/>
        <a:lstStyle/>
        <a:p>
          <a:pPr>
            <a:spcAft>
              <a:spcPts val="0"/>
            </a:spcAft>
          </a:pPr>
          <a:r>
            <a:rPr lang="en-US" altLang="ja-JP" sz="2800" b="1" i="0" dirty="0">
              <a:latin typeface="メイリオ" panose="020B0604030504040204" pitchFamily="50" charset="-128"/>
              <a:ea typeface="メイリオ" panose="020B0604030504040204" pitchFamily="50" charset="-128"/>
            </a:rPr>
            <a:t>3.</a:t>
          </a:r>
          <a:r>
            <a:rPr lang="ja-JP" altLang="en-US" sz="2800" b="1" i="0" dirty="0">
              <a:latin typeface="メイリオ" panose="020B0604030504040204" pitchFamily="50" charset="-128"/>
              <a:ea typeface="メイリオ" panose="020B0604030504040204" pitchFamily="50" charset="-128"/>
            </a:rPr>
            <a:t>　</a:t>
          </a:r>
          <a:r>
            <a:rPr lang="en-US" altLang="ja-JP" sz="2800" b="1" i="0" dirty="0">
              <a:latin typeface="メイリオ" panose="020B0604030504040204" pitchFamily="50" charset="-128"/>
              <a:ea typeface="メイリオ" panose="020B0604030504040204" pitchFamily="50" charset="-128"/>
            </a:rPr>
            <a:t>OSSMA</a:t>
          </a:r>
          <a:r>
            <a:rPr lang="ja-JP" altLang="en-US" sz="2800" b="1" i="0" dirty="0">
              <a:latin typeface="メイリオ" panose="020B0604030504040204" pitchFamily="50" charset="-128"/>
              <a:ea typeface="メイリオ" panose="020B0604030504040204" pitchFamily="50" charset="-128"/>
            </a:rPr>
            <a:t>に加入する</a:t>
          </a:r>
          <a:endParaRPr lang="en-US" altLang="ja-JP" sz="2800" b="1" i="0" dirty="0">
            <a:latin typeface="メイリオ" panose="020B0604030504040204" pitchFamily="50" charset="-128"/>
            <a:ea typeface="メイリオ" panose="020B0604030504040204" pitchFamily="50" charset="-128"/>
          </a:endParaRPr>
        </a:p>
        <a:p>
          <a:pPr>
            <a:spcAft>
              <a:spcPts val="0"/>
            </a:spcAft>
          </a:pPr>
          <a:r>
            <a:rPr lang="ja-JP" altLang="en-US" sz="2800" b="1" i="0" dirty="0">
              <a:latin typeface="メイリオ" panose="020B0604030504040204" pitchFamily="50" charset="-128"/>
              <a:ea typeface="メイリオ" panose="020B0604030504040204" pitchFamily="50" charset="-128"/>
            </a:rPr>
            <a:t>（必須）</a:t>
          </a:r>
        </a:p>
      </dgm:t>
    </dgm:pt>
    <dgm:pt modelId="{61E6B93B-38B6-408C-A844-29C2A9B3DD44}" type="parTrans" cxnId="{76AA6BC3-4B9B-436F-92D3-C4D2B60B1A92}">
      <dgm:prSet/>
      <dgm:spPr/>
      <dgm:t>
        <a:bodyPr/>
        <a:lstStyle/>
        <a:p>
          <a:endParaRPr kumimoji="1" lang="ja-JP" altLang="en-US" sz="1400"/>
        </a:p>
      </dgm:t>
    </dgm:pt>
    <dgm:pt modelId="{5329E6F9-2AA4-40B6-BD33-73D41093F4D1}" type="sibTrans" cxnId="{76AA6BC3-4B9B-436F-92D3-C4D2B60B1A92}">
      <dgm:prSet/>
      <dgm:spPr/>
      <dgm:t>
        <a:bodyPr/>
        <a:lstStyle/>
        <a:p>
          <a:endParaRPr kumimoji="1" lang="ja-JP" altLang="en-US" sz="1400"/>
        </a:p>
      </dgm:t>
    </dgm:pt>
    <dgm:pt modelId="{DB14E824-76BE-4BE5-9B57-B6F0F8658E1B}">
      <dgm:prSet custT="1"/>
      <dgm:spPr/>
      <dgm:t>
        <a:bodyPr/>
        <a:lstStyle/>
        <a:p>
          <a:r>
            <a:rPr lang="en-US" altLang="ja-JP" sz="1600" b="1" dirty="0">
              <a:latin typeface="メイリオ" panose="020B0604030504040204" pitchFamily="50" charset="-128"/>
              <a:ea typeface="メイリオ" panose="020B0604030504040204" pitchFamily="50" charset="-128"/>
            </a:rPr>
            <a:t>OSSMA</a:t>
          </a:r>
          <a:r>
            <a:rPr lang="ja-JP" altLang="en-US" sz="1600" b="1" dirty="0">
              <a:latin typeface="メイリオ" panose="020B0604030504040204" pitchFamily="50" charset="-128"/>
              <a:ea typeface="メイリオ" panose="020B0604030504040204" pitchFamily="50" charset="-128"/>
            </a:rPr>
            <a:t>は、海外渡航中、困りごとや相談したいことが発生した場合、</a:t>
          </a:r>
          <a:r>
            <a:rPr lang="en-US" altLang="ja-JP" sz="1600" b="1" dirty="0">
              <a:latin typeface="メイリオ" panose="020B0604030504040204" pitchFamily="50" charset="-128"/>
              <a:ea typeface="メイリオ" panose="020B0604030504040204" pitchFamily="50" charset="-128"/>
            </a:rPr>
            <a:t>24</a:t>
          </a:r>
          <a:r>
            <a:rPr lang="ja-JP" altLang="en-US" sz="1600" b="1" dirty="0">
              <a:latin typeface="メイリオ" panose="020B0604030504040204" pitchFamily="50" charset="-128"/>
              <a:ea typeface="メイリオ" panose="020B0604030504040204" pitchFamily="50" charset="-128"/>
            </a:rPr>
            <a:t>時間</a:t>
          </a:r>
          <a:r>
            <a:rPr lang="en-US" altLang="ja-JP" sz="1600" b="1" dirty="0">
              <a:latin typeface="メイリオ" panose="020B0604030504040204" pitchFamily="50" charset="-128"/>
              <a:ea typeface="メイリオ" panose="020B0604030504040204" pitchFamily="50" charset="-128"/>
            </a:rPr>
            <a:t>365</a:t>
          </a:r>
          <a:r>
            <a:rPr lang="ja-JP" altLang="en-US" sz="1600" b="1" dirty="0">
              <a:latin typeface="メイリオ" panose="020B0604030504040204" pitchFamily="50" charset="-128"/>
              <a:ea typeface="メイリオ" panose="020B0604030504040204" pitchFamily="50" charset="-128"/>
            </a:rPr>
            <a:t>日、日本語で適切なサポートが受けられるサービスです。渡航期間に応じた会費を払うことで、</a:t>
          </a:r>
          <a:r>
            <a:rPr lang="en-US" altLang="ja-JP" sz="1600" b="1" dirty="0">
              <a:latin typeface="メイリオ" panose="020B0604030504040204" pitchFamily="50" charset="-128"/>
              <a:ea typeface="メイリオ" panose="020B0604030504040204" pitchFamily="50" charset="-128"/>
            </a:rPr>
            <a:t>OSSMA </a:t>
          </a:r>
          <a:r>
            <a:rPr lang="ja-JP" altLang="en-US" sz="1600" b="1" dirty="0">
              <a:latin typeface="メイリオ" panose="020B0604030504040204" pitchFamily="50" charset="-128"/>
              <a:ea typeface="メイリオ" panose="020B0604030504040204" pitchFamily="50" charset="-128"/>
            </a:rPr>
            <a:t>のアシスタンスサービス（・パーソナル支援　・海外医療アシスタンス　・安否確認　・健康　・メンタルケア・ご家族等へのサポート　・弁護士紹介　・その他</a:t>
          </a:r>
          <a:r>
            <a:rPr lang="en-US" altLang="en-US" sz="1600" b="1" dirty="0">
              <a:latin typeface="メイリオ" panose="020B0604030504040204" pitchFamily="50" charset="-128"/>
              <a:ea typeface="メイリオ" panose="020B0604030504040204" pitchFamily="50" charset="-128"/>
            </a:rPr>
            <a:t>OSSMA</a:t>
          </a:r>
          <a:r>
            <a:rPr lang="ja-JP" altLang="en-US" sz="1600" b="1" dirty="0">
              <a:latin typeface="メイリオ" panose="020B0604030504040204" pitchFamily="50" charset="-128"/>
              <a:ea typeface="メイリオ" panose="020B0604030504040204" pitchFamily="50" charset="-128"/>
            </a:rPr>
            <a:t>に関する質問）を受けることができます。</a:t>
          </a:r>
        </a:p>
      </dgm:t>
    </dgm:pt>
    <dgm:pt modelId="{B4C2C36B-2977-4338-B2E2-EEA041CF4FF5}" type="parTrans" cxnId="{716C25AB-850C-4F18-A4C0-8D384D042637}">
      <dgm:prSet/>
      <dgm:spPr/>
      <dgm:t>
        <a:bodyPr/>
        <a:lstStyle/>
        <a:p>
          <a:endParaRPr kumimoji="1" lang="ja-JP" altLang="en-US" sz="1400"/>
        </a:p>
      </dgm:t>
    </dgm:pt>
    <dgm:pt modelId="{A715A33D-7C7C-4B14-9AF8-2BA9AAAF0A3B}" type="sibTrans" cxnId="{716C25AB-850C-4F18-A4C0-8D384D042637}">
      <dgm:prSet/>
      <dgm:spPr/>
      <dgm:t>
        <a:bodyPr/>
        <a:lstStyle/>
        <a:p>
          <a:endParaRPr kumimoji="1" lang="ja-JP" altLang="en-US" sz="1400"/>
        </a:p>
      </dgm:t>
    </dgm:pt>
    <dgm:pt modelId="{5BF5FDB9-B3FB-4DAA-B0F1-0571A6455A59}">
      <dgm:prSet custT="1"/>
      <dgm:spPr/>
      <dgm:t>
        <a:bodyPr/>
        <a:lstStyle/>
        <a:p>
          <a:r>
            <a:rPr lang="en-US" altLang="ja-JP" sz="1600" b="1" dirty="0">
              <a:latin typeface="メイリオ" panose="020B0604030504040204" pitchFamily="50" charset="-128"/>
              <a:ea typeface="メイリオ" panose="020B0604030504040204" pitchFamily="50" charset="-128"/>
            </a:rPr>
            <a:t>OSSMA</a:t>
          </a:r>
          <a:r>
            <a:rPr lang="ja-JP" altLang="en-US" sz="1600" b="1" dirty="0">
              <a:latin typeface="メイリオ" panose="020B0604030504040204" pitchFamily="50" charset="-128"/>
              <a:ea typeface="メイリオ" panose="020B0604030504040204" pitchFamily="50" charset="-128"/>
            </a:rPr>
            <a:t>に関する詳しい情報は以下を参照　</a:t>
          </a:r>
          <a:r>
            <a:rPr lang="en-US" altLang="ja-JP" sz="1600" b="1" dirty="0">
              <a:latin typeface="メイリオ" panose="020B0604030504040204" pitchFamily="50" charset="-128"/>
              <a:ea typeface="メイリオ" panose="020B0604030504040204" pitchFamily="50" charset="-128"/>
              <a:hlinkClick xmlns:r="http://schemas.openxmlformats.org/officeDocument/2006/relationships" r:id="rId1"/>
            </a:rPr>
            <a:t>https://www.hama-med.ac.jp/intl-ctr/post-1.html</a:t>
          </a:r>
          <a:endParaRPr lang="ja-JP" altLang="en-US" sz="1600" b="1" dirty="0">
            <a:latin typeface="メイリオ" panose="020B0604030504040204" pitchFamily="50" charset="-128"/>
            <a:ea typeface="メイリオ" panose="020B0604030504040204" pitchFamily="50" charset="-128"/>
          </a:endParaRPr>
        </a:p>
      </dgm:t>
    </dgm:pt>
    <dgm:pt modelId="{3D4AB57F-E1A8-49A8-BA65-40E1715F0C05}" type="parTrans" cxnId="{988C0520-52B4-4C91-B17E-6DFB616F5F8C}">
      <dgm:prSet/>
      <dgm:spPr/>
      <dgm:t>
        <a:bodyPr/>
        <a:lstStyle/>
        <a:p>
          <a:endParaRPr kumimoji="1" lang="ja-JP" altLang="en-US" sz="1400"/>
        </a:p>
      </dgm:t>
    </dgm:pt>
    <dgm:pt modelId="{E28215BC-98D6-4A23-A043-0B50D0788878}" type="sibTrans" cxnId="{988C0520-52B4-4C91-B17E-6DFB616F5F8C}">
      <dgm:prSet/>
      <dgm:spPr/>
      <dgm:t>
        <a:bodyPr/>
        <a:lstStyle/>
        <a:p>
          <a:endParaRPr kumimoji="1" lang="ja-JP" altLang="en-US" sz="1400"/>
        </a:p>
      </dgm:t>
    </dgm:pt>
    <dgm:pt modelId="{12471CB0-2D8E-4019-85FC-2C97B517538A}">
      <dgm:prSet custT="1"/>
      <dgm:spPr/>
      <dgm:t>
        <a:bodyPr/>
        <a:lstStyle/>
        <a:p>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参考</a:t>
          </a: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　</a:t>
          </a:r>
          <a:r>
            <a:rPr lang="ja-JP" altLang="en-US" sz="1600" b="1" dirty="0">
              <a:latin typeface="メイリオ" panose="020B0604030504040204" pitchFamily="50" charset="-128"/>
              <a:ea typeface="メイリオ" panose="020B0604030504040204" pitchFamily="50" charset="-128"/>
              <a:hlinkClick xmlns:r="http://schemas.openxmlformats.org/officeDocument/2006/relationships" r:id="rId2"/>
            </a:rPr>
            <a:t>日本損害保険協会　損害保険</a:t>
          </a:r>
          <a:r>
            <a:rPr lang="en-US" altLang="ja-JP" sz="1600" b="1" dirty="0">
              <a:latin typeface="メイリオ" panose="020B0604030504040204" pitchFamily="50" charset="-128"/>
              <a:ea typeface="メイリオ" panose="020B0604030504040204" pitchFamily="50" charset="-128"/>
              <a:hlinkClick xmlns:r="http://schemas.openxmlformats.org/officeDocument/2006/relationships" r:id="rId2"/>
            </a:rPr>
            <a:t>Q&amp;A </a:t>
          </a:r>
          <a:r>
            <a:rPr lang="ja-JP" altLang="en-US" sz="1600" b="1" dirty="0">
              <a:latin typeface="メイリオ" panose="020B0604030504040204" pitchFamily="50" charset="-128"/>
              <a:ea typeface="メイリオ" panose="020B0604030504040204" pitchFamily="50" charset="-128"/>
              <a:hlinkClick xmlns:r="http://schemas.openxmlformats.org/officeDocument/2006/relationships" r:id="rId2"/>
            </a:rPr>
            <a:t>「海外旅行保険とは、どのような保険ですか？」</a:t>
          </a:r>
          <a:r>
            <a:rPr lang="ja-JP" altLang="en-US" sz="1600" b="1" dirty="0">
              <a:latin typeface="メイリオ" panose="020B0604030504040204" pitchFamily="50" charset="-128"/>
              <a:ea typeface="メイリオ" panose="020B0604030504040204" pitchFamily="50" charset="-128"/>
            </a:rPr>
            <a:t>　</a:t>
          </a:r>
          <a:r>
            <a:rPr lang="en-US" altLang="en-US" sz="1600" b="1" dirty="0">
              <a:latin typeface="メイリオ" panose="020B0604030504040204" pitchFamily="50" charset="-128"/>
              <a:ea typeface="メイリオ" panose="020B0604030504040204" pitchFamily="50" charset="-128"/>
            </a:rPr>
            <a:t>https://soudanguide.sonpo.or.jp/body/q080.html</a:t>
          </a:r>
          <a:endParaRPr lang="ja-JP" altLang="en-US" sz="1600" b="1" dirty="0">
            <a:latin typeface="メイリオ" panose="020B0604030504040204" pitchFamily="50" charset="-128"/>
            <a:ea typeface="メイリオ" panose="020B0604030504040204" pitchFamily="50" charset="-128"/>
          </a:endParaRPr>
        </a:p>
      </dgm:t>
    </dgm:pt>
    <dgm:pt modelId="{DC7B7924-7CBC-4A89-AECF-B8018D14EA51}" type="parTrans" cxnId="{0BA8A113-24B1-4EA8-B9AF-16B6BA76AD0E}">
      <dgm:prSet/>
      <dgm:spPr/>
      <dgm:t>
        <a:bodyPr/>
        <a:lstStyle/>
        <a:p>
          <a:endParaRPr kumimoji="1" lang="ja-JP" altLang="en-US" sz="1400"/>
        </a:p>
      </dgm:t>
    </dgm:pt>
    <dgm:pt modelId="{147FCBAE-13DE-42D6-B98A-4BA747AE8783}" type="sibTrans" cxnId="{0BA8A113-24B1-4EA8-B9AF-16B6BA76AD0E}">
      <dgm:prSet/>
      <dgm:spPr/>
      <dgm:t>
        <a:bodyPr/>
        <a:lstStyle/>
        <a:p>
          <a:endParaRPr kumimoji="1" lang="ja-JP" altLang="en-US" sz="1400"/>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7B090F15-BFE6-4F14-B860-0BEA1579F4D8}" type="pres">
      <dgm:prSet presAssocID="{0068C91B-68D8-4BC5-9EB3-35BE6CA5EB02}" presName="linNode" presStyleCnt="0"/>
      <dgm:spPr/>
    </dgm:pt>
    <dgm:pt modelId="{CC18CAB7-3005-4EFA-AE0A-A9C2969ECA91}" type="pres">
      <dgm:prSet presAssocID="{0068C91B-68D8-4BC5-9EB3-35BE6CA5EB02}" presName="parentText" presStyleLbl="node1" presStyleIdx="0" presStyleCnt="2">
        <dgm:presLayoutVars>
          <dgm:chMax val="1"/>
          <dgm:bulletEnabled val="1"/>
        </dgm:presLayoutVars>
      </dgm:prSet>
      <dgm:spPr/>
      <dgm:t>
        <a:bodyPr/>
        <a:lstStyle/>
        <a:p>
          <a:endParaRPr kumimoji="1" lang="ja-JP" altLang="en-US"/>
        </a:p>
      </dgm:t>
    </dgm:pt>
    <dgm:pt modelId="{316BB0A4-41CD-4F0E-9BDE-56F89C843D63}" type="pres">
      <dgm:prSet presAssocID="{0068C91B-68D8-4BC5-9EB3-35BE6CA5EB02}" presName="descendantText" presStyleLbl="alignAccFollowNode1" presStyleIdx="0" presStyleCnt="2" custScaleX="195701" custScaleY="124132">
        <dgm:presLayoutVars>
          <dgm:bulletEnabled val="1"/>
        </dgm:presLayoutVars>
      </dgm:prSet>
      <dgm:spPr/>
      <dgm:t>
        <a:bodyPr/>
        <a:lstStyle/>
        <a:p>
          <a:endParaRPr kumimoji="1" lang="ja-JP" altLang="en-US"/>
        </a:p>
      </dgm:t>
    </dgm:pt>
    <dgm:pt modelId="{37DB0E60-6413-4238-A449-0B655808191D}" type="pres">
      <dgm:prSet presAssocID="{5329E6F9-2AA4-40B6-BD33-73D41093F4D1}" presName="sp" presStyleCnt="0"/>
      <dgm:spPr/>
    </dgm:pt>
    <dgm:pt modelId="{0B275C96-3296-4EB6-98F1-17E0DAAA0423}" type="pres">
      <dgm:prSet presAssocID="{31D46AB0-A4C4-4F5D-BDDF-1AEC5A247259}" presName="linNode" presStyleCnt="0"/>
      <dgm:spPr/>
    </dgm:pt>
    <dgm:pt modelId="{75F209EC-14FC-46F6-BC7D-0616A07EBF6D}" type="pres">
      <dgm:prSet presAssocID="{31D46AB0-A4C4-4F5D-BDDF-1AEC5A247259}" presName="parentText" presStyleLbl="node1" presStyleIdx="1" presStyleCnt="2" custScaleX="65734">
        <dgm:presLayoutVars>
          <dgm:chMax val="1"/>
          <dgm:bulletEnabled val="1"/>
        </dgm:presLayoutVars>
      </dgm:prSet>
      <dgm:spPr/>
      <dgm:t>
        <a:bodyPr/>
        <a:lstStyle/>
        <a:p>
          <a:endParaRPr kumimoji="1" lang="ja-JP" altLang="en-US"/>
        </a:p>
      </dgm:t>
    </dgm:pt>
    <dgm:pt modelId="{42A68DB8-C88B-4411-895C-382AB2022F00}" type="pres">
      <dgm:prSet presAssocID="{31D46AB0-A4C4-4F5D-BDDF-1AEC5A247259}" presName="descendantText" presStyleLbl="alignAccFollowNode1" presStyleIdx="1" presStyleCnt="2" custScaleX="117312" custScaleY="110770">
        <dgm:presLayoutVars>
          <dgm:bulletEnabled val="1"/>
        </dgm:presLayoutVars>
      </dgm:prSet>
      <dgm:spPr/>
      <dgm:t>
        <a:bodyPr/>
        <a:lstStyle/>
        <a:p>
          <a:endParaRPr kumimoji="1" lang="ja-JP" altLang="en-US"/>
        </a:p>
      </dgm:t>
    </dgm:pt>
  </dgm:ptLst>
  <dgm:cxnLst>
    <dgm:cxn modelId="{DEA53DD0-70A5-4DF0-9645-F76D6EB76873}" type="presOf" srcId="{0068C91B-68D8-4BC5-9EB3-35BE6CA5EB02}" destId="{CC18CAB7-3005-4EFA-AE0A-A9C2969ECA91}" srcOrd="0" destOrd="0" presId="urn:microsoft.com/office/officeart/2005/8/layout/vList5"/>
    <dgm:cxn modelId="{6B4D0B8F-F11B-406E-9BBC-4CCC5FA1814F}" type="presOf" srcId="{DB14E824-76BE-4BE5-9B57-B6F0F8658E1B}" destId="{316BB0A4-41CD-4F0E-9BDE-56F89C843D63}" srcOrd="0" destOrd="0" presId="urn:microsoft.com/office/officeart/2005/8/layout/vList5"/>
    <dgm:cxn modelId="{8157F3B9-0DC2-42D7-8EDC-CBD87AC930C2}" type="presOf" srcId="{5BF5FDB9-B3FB-4DAA-B0F1-0571A6455A59}" destId="{316BB0A4-41CD-4F0E-9BDE-56F89C843D63}" srcOrd="0" destOrd="1" presId="urn:microsoft.com/office/officeart/2005/8/layout/vList5"/>
    <dgm:cxn modelId="{D2132E44-1FC4-4EF1-9529-3103AE8D8CCB}" srcId="{92AE3ED9-4C2A-41D9-A469-65937FA7CA1A}" destId="{31D46AB0-A4C4-4F5D-BDDF-1AEC5A247259}" srcOrd="1" destOrd="0" parTransId="{F96538E6-F144-4C9F-BFFA-BE5D9989B64F}" sibTransId="{A7E3B248-FDDF-49FC-8925-D00B9165E7A6}"/>
    <dgm:cxn modelId="{988C0520-52B4-4C91-B17E-6DFB616F5F8C}" srcId="{0068C91B-68D8-4BC5-9EB3-35BE6CA5EB02}" destId="{5BF5FDB9-B3FB-4DAA-B0F1-0571A6455A59}" srcOrd="1" destOrd="0" parTransId="{3D4AB57F-E1A8-49A8-BA65-40E1715F0C05}" sibTransId="{E28215BC-98D6-4A23-A043-0B50D0788878}"/>
    <dgm:cxn modelId="{716C25AB-850C-4F18-A4C0-8D384D042637}" srcId="{0068C91B-68D8-4BC5-9EB3-35BE6CA5EB02}" destId="{DB14E824-76BE-4BE5-9B57-B6F0F8658E1B}" srcOrd="0" destOrd="0" parTransId="{B4C2C36B-2977-4338-B2E2-EEA041CF4FF5}" sibTransId="{A715A33D-7C7C-4B14-9AF8-2BA9AAAF0A3B}"/>
    <dgm:cxn modelId="{D4C225ED-4C18-4A08-A7A3-B96739AEB2BA}" type="presOf" srcId="{92AE3ED9-4C2A-41D9-A469-65937FA7CA1A}" destId="{1BEA96DC-4858-4A4E-A502-A55974F620F9}" srcOrd="0" destOrd="0" presId="urn:microsoft.com/office/officeart/2005/8/layout/vList5"/>
    <dgm:cxn modelId="{76AA6BC3-4B9B-436F-92D3-C4D2B60B1A92}" srcId="{92AE3ED9-4C2A-41D9-A469-65937FA7CA1A}" destId="{0068C91B-68D8-4BC5-9EB3-35BE6CA5EB02}" srcOrd="0" destOrd="0" parTransId="{61E6B93B-38B6-408C-A844-29C2A9B3DD44}" sibTransId="{5329E6F9-2AA4-40B6-BD33-73D41093F4D1}"/>
    <dgm:cxn modelId="{FA409E67-AA41-4D9F-B092-113F5386F736}" type="presOf" srcId="{12471CB0-2D8E-4019-85FC-2C97B517538A}" destId="{42A68DB8-C88B-4411-895C-382AB2022F00}" srcOrd="0" destOrd="1" presId="urn:microsoft.com/office/officeart/2005/8/layout/vList5"/>
    <dgm:cxn modelId="{0E0396FB-D06F-4C5F-A252-E6D454DC3AF6}" srcId="{31D46AB0-A4C4-4F5D-BDDF-1AEC5A247259}" destId="{934E9FD0-5B06-4799-AC42-70F27C0EBFA2}" srcOrd="0" destOrd="0" parTransId="{6D50B21C-6807-4004-9468-FD647CFA8DDA}" sibTransId="{A47A5BCB-9D61-4984-B75D-9D11540B5A95}"/>
    <dgm:cxn modelId="{0BA8A113-24B1-4EA8-B9AF-16B6BA76AD0E}" srcId="{31D46AB0-A4C4-4F5D-BDDF-1AEC5A247259}" destId="{12471CB0-2D8E-4019-85FC-2C97B517538A}" srcOrd="1" destOrd="0" parTransId="{DC7B7924-7CBC-4A89-AECF-B8018D14EA51}" sibTransId="{147FCBAE-13DE-42D6-B98A-4BA747AE8783}"/>
    <dgm:cxn modelId="{B5FBCDC1-7A23-4358-82E6-B4E05C633FA3}" type="presOf" srcId="{934E9FD0-5B06-4799-AC42-70F27C0EBFA2}" destId="{42A68DB8-C88B-4411-895C-382AB2022F00}" srcOrd="0" destOrd="0" presId="urn:microsoft.com/office/officeart/2005/8/layout/vList5"/>
    <dgm:cxn modelId="{945A84E2-F7D7-4460-8797-CD9F02FA9CE2}" type="presOf" srcId="{31D46AB0-A4C4-4F5D-BDDF-1AEC5A247259}" destId="{75F209EC-14FC-46F6-BC7D-0616A07EBF6D}" srcOrd="0" destOrd="0" presId="urn:microsoft.com/office/officeart/2005/8/layout/vList5"/>
    <dgm:cxn modelId="{37FEEF9C-1254-4D70-A8D1-ADFA1033D28B}" type="presParOf" srcId="{1BEA96DC-4858-4A4E-A502-A55974F620F9}" destId="{7B090F15-BFE6-4F14-B860-0BEA1579F4D8}" srcOrd="0" destOrd="0" presId="urn:microsoft.com/office/officeart/2005/8/layout/vList5"/>
    <dgm:cxn modelId="{6E407017-C5B2-4771-91BB-F851E0B1C222}" type="presParOf" srcId="{7B090F15-BFE6-4F14-B860-0BEA1579F4D8}" destId="{CC18CAB7-3005-4EFA-AE0A-A9C2969ECA91}" srcOrd="0" destOrd="0" presId="urn:microsoft.com/office/officeart/2005/8/layout/vList5"/>
    <dgm:cxn modelId="{C15DB3C3-5BB1-44EC-AEBE-A03C83A40FF2}" type="presParOf" srcId="{7B090F15-BFE6-4F14-B860-0BEA1579F4D8}" destId="{316BB0A4-41CD-4F0E-9BDE-56F89C843D63}" srcOrd="1" destOrd="0" presId="urn:microsoft.com/office/officeart/2005/8/layout/vList5"/>
    <dgm:cxn modelId="{34686CB2-31FC-4D0B-ABBC-C4D6443A7E29}" type="presParOf" srcId="{1BEA96DC-4858-4A4E-A502-A55974F620F9}" destId="{37DB0E60-6413-4238-A449-0B655808191D}" srcOrd="1" destOrd="0" presId="urn:microsoft.com/office/officeart/2005/8/layout/vList5"/>
    <dgm:cxn modelId="{D190AB1E-96A4-4277-BF68-8E968890AB65}" type="presParOf" srcId="{1BEA96DC-4858-4A4E-A502-A55974F620F9}" destId="{0B275C96-3296-4EB6-98F1-17E0DAAA0423}" srcOrd="2" destOrd="0" presId="urn:microsoft.com/office/officeart/2005/8/layout/vList5"/>
    <dgm:cxn modelId="{47038311-0480-422F-8264-0A375D44C3AF}" type="presParOf" srcId="{0B275C96-3296-4EB6-98F1-17E0DAAA0423}" destId="{75F209EC-14FC-46F6-BC7D-0616A07EBF6D}" srcOrd="0" destOrd="0" presId="urn:microsoft.com/office/officeart/2005/8/layout/vList5"/>
    <dgm:cxn modelId="{C935E5D4-3130-4374-9DE4-F51874CB1688}" type="presParOf" srcId="{0B275C96-3296-4EB6-98F1-17E0DAAA0423}" destId="{42A68DB8-C88B-4411-895C-382AB2022F0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kumimoji="1" lang="ja-JP" altLang="en-US"/>
        </a:p>
      </dgm:t>
    </dgm:pt>
    <dgm:pt modelId="{0068C91B-68D8-4BC5-9EB3-35BE6CA5EB02}">
      <dgm:prSet custT="1"/>
      <dgm:spPr/>
      <dgm:t>
        <a:bodyPr/>
        <a:lstStyle/>
        <a:p>
          <a:r>
            <a:rPr kumimoji="1" lang="en-US" altLang="ja-JP" sz="2800" b="1" i="0" dirty="0">
              <a:latin typeface="メイリオ" panose="020B0604030504040204" pitchFamily="50" charset="-128"/>
              <a:ea typeface="メイリオ" panose="020B0604030504040204" pitchFamily="50" charset="-128"/>
            </a:rPr>
            <a:t>5.</a:t>
          </a:r>
          <a:r>
            <a:rPr kumimoji="1" lang="ja-JP" altLang="ja-JP" sz="2800" b="1" i="0" dirty="0">
              <a:latin typeface="メイリオ" panose="020B0604030504040204" pitchFamily="50" charset="-128"/>
              <a:ea typeface="メイリオ" panose="020B0604030504040204" pitchFamily="50" charset="-128"/>
            </a:rPr>
            <a:t>　緊急連絡先の確認をする</a:t>
          </a:r>
          <a:endParaRPr lang="ja-JP" altLang="en-US" sz="2800" b="1" i="0" dirty="0">
            <a:latin typeface="メイリオ" panose="020B0604030504040204" pitchFamily="50" charset="-128"/>
            <a:ea typeface="メイリオ" panose="020B0604030504040204" pitchFamily="50" charset="-128"/>
          </a:endParaRPr>
        </a:p>
      </dgm:t>
    </dgm:pt>
    <dgm:pt modelId="{61E6B93B-38B6-408C-A844-29C2A9B3DD44}" type="parTrans" cxnId="{76AA6BC3-4B9B-436F-92D3-C4D2B60B1A92}">
      <dgm:prSet/>
      <dgm:spPr/>
      <dgm:t>
        <a:bodyPr/>
        <a:lstStyle/>
        <a:p>
          <a:endParaRPr kumimoji="1" lang="ja-JP" altLang="en-US"/>
        </a:p>
      </dgm:t>
    </dgm:pt>
    <dgm:pt modelId="{5329E6F9-2AA4-40B6-BD33-73D41093F4D1}" type="sibTrans" cxnId="{76AA6BC3-4B9B-436F-92D3-C4D2B60B1A92}">
      <dgm:prSet/>
      <dgm:spPr/>
      <dgm:t>
        <a:bodyPr/>
        <a:lstStyle/>
        <a:p>
          <a:endParaRPr kumimoji="1" lang="ja-JP" altLang="en-US"/>
        </a:p>
      </dgm:t>
    </dgm:pt>
    <dgm:pt modelId="{DB14E824-76BE-4BE5-9B57-B6F0F8658E1B}">
      <dgm:prSet custT="1"/>
      <dgm:spPr/>
      <dgm:t>
        <a:bodyPr/>
        <a:lstStyle/>
        <a:p>
          <a:r>
            <a:rPr kumimoji="1" lang="ja-JP" altLang="en-US" sz="2000" b="1" i="0" dirty="0">
              <a:latin typeface="メイリオ" panose="020B0604030504040204" pitchFamily="50" charset="-128"/>
              <a:ea typeface="メイリオ" panose="020B0604030504040204" pitchFamily="50" charset="-128"/>
            </a:rPr>
            <a:t>留学中は常に所在を明らかにして、渡航先での連絡方法の確保のほか、家族等、日本国内の緊急連絡先を記入した「海外旅行届」を提出してください（「</a:t>
          </a:r>
          <a:r>
            <a:rPr kumimoji="1" lang="en-US" altLang="ja-JP" sz="2000" b="1" i="0" dirty="0">
              <a:latin typeface="メイリオ" panose="020B0604030504040204" pitchFamily="50" charset="-128"/>
              <a:ea typeface="メイリオ" panose="020B0604030504040204" pitchFamily="50" charset="-128"/>
            </a:rPr>
            <a:t>2.</a:t>
          </a:r>
          <a:r>
            <a:rPr kumimoji="1" lang="ja-JP" altLang="en-US" sz="2000" b="1" i="0" dirty="0">
              <a:latin typeface="メイリオ" panose="020B0604030504040204" pitchFamily="50" charset="-128"/>
              <a:ea typeface="メイリオ" panose="020B0604030504040204" pitchFamily="50" charset="-128"/>
            </a:rPr>
            <a:t>海外旅行届を提出する」参照）。</a:t>
          </a:r>
          <a:endParaRPr kumimoji="1" lang="ja-JP" altLang="en-US" sz="2000" b="1" dirty="0">
            <a:latin typeface="メイリオ" panose="020B0604030504040204" pitchFamily="50" charset="-128"/>
            <a:ea typeface="メイリオ" panose="020B0604030504040204" pitchFamily="50" charset="-128"/>
          </a:endParaRPr>
        </a:p>
      </dgm:t>
    </dgm:pt>
    <dgm:pt modelId="{B4C2C36B-2977-4338-B2E2-EEA041CF4FF5}" type="parTrans" cxnId="{716C25AB-850C-4F18-A4C0-8D384D042637}">
      <dgm:prSet/>
      <dgm:spPr/>
      <dgm:t>
        <a:bodyPr/>
        <a:lstStyle/>
        <a:p>
          <a:endParaRPr kumimoji="1" lang="ja-JP" altLang="en-US"/>
        </a:p>
      </dgm:t>
    </dgm:pt>
    <dgm:pt modelId="{A715A33D-7C7C-4B14-9AF8-2BA9AAAF0A3B}" type="sibTrans" cxnId="{716C25AB-850C-4F18-A4C0-8D384D042637}">
      <dgm:prSet/>
      <dgm:spPr/>
      <dgm:t>
        <a:bodyPr/>
        <a:lstStyle/>
        <a:p>
          <a:endParaRPr kumimoji="1" lang="ja-JP" altLang="en-US"/>
        </a:p>
      </dgm:t>
    </dgm:pt>
    <dgm:pt modelId="{92FA24D0-BC42-4E76-93E1-EF19FB264192}">
      <dgm:prSet custT="1"/>
      <dgm:spPr/>
      <dgm:t>
        <a:bodyPr/>
        <a:lstStyle/>
        <a:p>
          <a:r>
            <a:rPr lang="en-US" altLang="ja-JP" sz="2800" b="1" i="0" dirty="0">
              <a:latin typeface="メイリオ" panose="020B0604030504040204" pitchFamily="50" charset="-128"/>
              <a:ea typeface="メイリオ" panose="020B0604030504040204" pitchFamily="50" charset="-128"/>
            </a:rPr>
            <a:t>6.</a:t>
          </a:r>
          <a:r>
            <a:rPr lang="ja-JP" altLang="en-US" sz="2800" b="1" i="0" dirty="0">
              <a:latin typeface="メイリオ" panose="020B0604030504040204" pitchFamily="50" charset="-128"/>
              <a:ea typeface="メイリオ" panose="020B0604030504040204" pitchFamily="50" charset="-128"/>
            </a:rPr>
            <a:t>　大学、家族等との連絡方法を確保する</a:t>
          </a:r>
        </a:p>
      </dgm:t>
    </dgm:pt>
    <dgm:pt modelId="{2C6BB93D-7C97-45EF-B6F5-E201230054D4}" type="parTrans" cxnId="{D6CC3953-CA65-4979-8F4D-041649C65BEE}">
      <dgm:prSet/>
      <dgm:spPr/>
      <dgm:t>
        <a:bodyPr/>
        <a:lstStyle/>
        <a:p>
          <a:endParaRPr kumimoji="1" lang="ja-JP" altLang="en-US"/>
        </a:p>
      </dgm:t>
    </dgm:pt>
    <dgm:pt modelId="{3BF8DDAE-EBA0-4CB9-B820-0788A4AAC04C}" type="sibTrans" cxnId="{D6CC3953-CA65-4979-8F4D-041649C65BEE}">
      <dgm:prSet/>
      <dgm:spPr/>
      <dgm:t>
        <a:bodyPr/>
        <a:lstStyle/>
        <a:p>
          <a:endParaRPr kumimoji="1" lang="ja-JP" altLang="en-US"/>
        </a:p>
      </dgm:t>
    </dgm:pt>
    <dgm:pt modelId="{993AE626-8C30-4058-88A9-90FA31532D42}">
      <dgm:prSet custT="1"/>
      <dgm:spPr/>
      <dgm:t>
        <a:bodyPr/>
        <a:lstStyle/>
        <a:p>
          <a:r>
            <a:rPr lang="ja-JP" altLang="en-US" sz="2000" b="1" i="0" dirty="0">
              <a:latin typeface="メイリオ" panose="020B0604030504040204" pitchFamily="50" charset="-128"/>
              <a:ea typeface="メイリオ" panose="020B0604030504040204" pitchFamily="50" charset="-128"/>
            </a:rPr>
            <a:t>浜松医科大学や家族等への連絡先が「海外旅行届」に記載したものから変更になった場合、留学中に当初予定していなかった国や地域に行く場合等、変更が生じた際は必ず大学や家族等に連絡を入れてください。</a:t>
          </a:r>
          <a:endParaRPr kumimoji="1" lang="ja-JP" altLang="en-US" sz="2000" b="1" dirty="0">
            <a:latin typeface="メイリオ" panose="020B0604030504040204" pitchFamily="50" charset="-128"/>
            <a:ea typeface="メイリオ" panose="020B0604030504040204" pitchFamily="50" charset="-128"/>
          </a:endParaRPr>
        </a:p>
      </dgm:t>
    </dgm:pt>
    <dgm:pt modelId="{2A0905AE-3FA9-4943-9FDE-48B05A525059}" type="parTrans" cxnId="{B286146C-89EF-46C4-BECC-283ED686B443}">
      <dgm:prSet/>
      <dgm:spPr/>
      <dgm:t>
        <a:bodyPr/>
        <a:lstStyle/>
        <a:p>
          <a:endParaRPr kumimoji="1" lang="ja-JP" altLang="en-US"/>
        </a:p>
      </dgm:t>
    </dgm:pt>
    <dgm:pt modelId="{CC66EB68-E53B-4066-9F6B-8413921D6A75}" type="sibTrans" cxnId="{B286146C-89EF-46C4-BECC-283ED686B443}">
      <dgm:prSet/>
      <dgm:spPr/>
      <dgm:t>
        <a:bodyPr/>
        <a:lstStyle/>
        <a:p>
          <a:endParaRPr kumimoji="1" lang="ja-JP" altLang="en-US"/>
        </a:p>
      </dgm:t>
    </dgm:pt>
    <dgm:pt modelId="{8B0BF624-103C-4791-A39C-3D2A64FB2E8B}">
      <dgm:prSet custT="1"/>
      <dgm:spPr/>
      <dgm:t>
        <a:bodyPr/>
        <a:lstStyle/>
        <a:p>
          <a:r>
            <a:rPr kumimoji="1" lang="ja-JP" altLang="en-US" sz="2000" b="1" i="0" dirty="0">
              <a:latin typeface="メイリオ" panose="020B0604030504040204" pitchFamily="50" charset="-128"/>
              <a:ea typeface="メイリオ" panose="020B0604030504040204" pitchFamily="50" charset="-128"/>
            </a:rPr>
            <a:t>また、家族等に大学と連絡をとる場合の連絡先を伝えておいてください。</a:t>
          </a:r>
        </a:p>
      </dgm:t>
    </dgm:pt>
    <dgm:pt modelId="{27B6FEE6-2618-4B06-B946-9231EBE2546D}" type="parTrans" cxnId="{1AA64A57-7EE1-4DA8-9FA9-235A841DA1D8}">
      <dgm:prSet/>
      <dgm:spPr/>
      <dgm:t>
        <a:bodyPr/>
        <a:lstStyle/>
        <a:p>
          <a:endParaRPr kumimoji="1" lang="ja-JP" altLang="en-US"/>
        </a:p>
      </dgm:t>
    </dgm:pt>
    <dgm:pt modelId="{5589A54B-F5CD-4E03-B969-F99BA55DF24D}" type="sibTrans" cxnId="{1AA64A57-7EE1-4DA8-9FA9-235A841DA1D8}">
      <dgm:prSet/>
      <dgm:spPr/>
      <dgm:t>
        <a:bodyPr/>
        <a:lstStyle/>
        <a:p>
          <a:endParaRPr kumimoji="1" lang="ja-JP" altLang="en-US"/>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7B090F15-BFE6-4F14-B860-0BEA1579F4D8}" type="pres">
      <dgm:prSet presAssocID="{0068C91B-68D8-4BC5-9EB3-35BE6CA5EB02}" presName="linNode" presStyleCnt="0"/>
      <dgm:spPr/>
    </dgm:pt>
    <dgm:pt modelId="{CC18CAB7-3005-4EFA-AE0A-A9C2969ECA91}" type="pres">
      <dgm:prSet presAssocID="{0068C91B-68D8-4BC5-9EB3-35BE6CA5EB02}" presName="parentText" presStyleLbl="node1" presStyleIdx="0" presStyleCnt="2" custScaleX="75038">
        <dgm:presLayoutVars>
          <dgm:chMax val="1"/>
          <dgm:bulletEnabled val="1"/>
        </dgm:presLayoutVars>
      </dgm:prSet>
      <dgm:spPr/>
      <dgm:t>
        <a:bodyPr/>
        <a:lstStyle/>
        <a:p>
          <a:endParaRPr kumimoji="1" lang="ja-JP" altLang="en-US"/>
        </a:p>
      </dgm:t>
    </dgm:pt>
    <dgm:pt modelId="{316BB0A4-41CD-4F0E-9BDE-56F89C843D63}" type="pres">
      <dgm:prSet presAssocID="{0068C91B-68D8-4BC5-9EB3-35BE6CA5EB02}" presName="descendantText" presStyleLbl="alignAccFollowNode1" presStyleIdx="0" presStyleCnt="2" custScaleY="110770">
        <dgm:presLayoutVars>
          <dgm:bulletEnabled val="1"/>
        </dgm:presLayoutVars>
      </dgm:prSet>
      <dgm:spPr/>
      <dgm:t>
        <a:bodyPr/>
        <a:lstStyle/>
        <a:p>
          <a:endParaRPr kumimoji="1" lang="ja-JP" altLang="en-US"/>
        </a:p>
      </dgm:t>
    </dgm:pt>
    <dgm:pt modelId="{37DB0E60-6413-4238-A449-0B655808191D}" type="pres">
      <dgm:prSet presAssocID="{5329E6F9-2AA4-40B6-BD33-73D41093F4D1}" presName="sp" presStyleCnt="0"/>
      <dgm:spPr/>
    </dgm:pt>
    <dgm:pt modelId="{399980C2-E328-42E9-92FC-C84D04C11047}" type="pres">
      <dgm:prSet presAssocID="{92FA24D0-BC42-4E76-93E1-EF19FB264192}" presName="linNode" presStyleCnt="0"/>
      <dgm:spPr/>
    </dgm:pt>
    <dgm:pt modelId="{F0765FA6-5489-4065-B5F8-F9FE000EEF95}" type="pres">
      <dgm:prSet presAssocID="{92FA24D0-BC42-4E76-93E1-EF19FB264192}" presName="parentText" presStyleLbl="node1" presStyleIdx="1" presStyleCnt="2" custScaleX="75038">
        <dgm:presLayoutVars>
          <dgm:chMax val="1"/>
          <dgm:bulletEnabled val="1"/>
        </dgm:presLayoutVars>
      </dgm:prSet>
      <dgm:spPr/>
      <dgm:t>
        <a:bodyPr/>
        <a:lstStyle/>
        <a:p>
          <a:endParaRPr kumimoji="1" lang="ja-JP" altLang="en-US"/>
        </a:p>
      </dgm:t>
    </dgm:pt>
    <dgm:pt modelId="{5620F567-C8AA-4846-A747-E94E658E93CB}" type="pres">
      <dgm:prSet presAssocID="{92FA24D0-BC42-4E76-93E1-EF19FB264192}" presName="descendantText" presStyleLbl="alignAccFollowNode1" presStyleIdx="1" presStyleCnt="2">
        <dgm:presLayoutVars>
          <dgm:bulletEnabled val="1"/>
        </dgm:presLayoutVars>
      </dgm:prSet>
      <dgm:spPr/>
      <dgm:t>
        <a:bodyPr/>
        <a:lstStyle/>
        <a:p>
          <a:endParaRPr kumimoji="1" lang="ja-JP" altLang="en-US"/>
        </a:p>
      </dgm:t>
    </dgm:pt>
  </dgm:ptLst>
  <dgm:cxnLst>
    <dgm:cxn modelId="{DEA53DD0-70A5-4DF0-9645-F76D6EB76873}" type="presOf" srcId="{0068C91B-68D8-4BC5-9EB3-35BE6CA5EB02}" destId="{CC18CAB7-3005-4EFA-AE0A-A9C2969ECA91}" srcOrd="0" destOrd="0" presId="urn:microsoft.com/office/officeart/2005/8/layout/vList5"/>
    <dgm:cxn modelId="{6B4D0B8F-F11B-406E-9BBC-4CCC5FA1814F}" type="presOf" srcId="{DB14E824-76BE-4BE5-9B57-B6F0F8658E1B}" destId="{316BB0A4-41CD-4F0E-9BDE-56F89C843D63}" srcOrd="0" destOrd="0" presId="urn:microsoft.com/office/officeart/2005/8/layout/vList5"/>
    <dgm:cxn modelId="{76AA6BC3-4B9B-436F-92D3-C4D2B60B1A92}" srcId="{92AE3ED9-4C2A-41D9-A469-65937FA7CA1A}" destId="{0068C91B-68D8-4BC5-9EB3-35BE6CA5EB02}" srcOrd="0" destOrd="0" parTransId="{61E6B93B-38B6-408C-A844-29C2A9B3DD44}" sibTransId="{5329E6F9-2AA4-40B6-BD33-73D41093F4D1}"/>
    <dgm:cxn modelId="{D4C225ED-4C18-4A08-A7A3-B96739AEB2BA}" type="presOf" srcId="{92AE3ED9-4C2A-41D9-A469-65937FA7CA1A}" destId="{1BEA96DC-4858-4A4E-A502-A55974F620F9}" srcOrd="0" destOrd="0" presId="urn:microsoft.com/office/officeart/2005/8/layout/vList5"/>
    <dgm:cxn modelId="{1AA64A57-7EE1-4DA8-9FA9-235A841DA1D8}" srcId="{0068C91B-68D8-4BC5-9EB3-35BE6CA5EB02}" destId="{8B0BF624-103C-4791-A39C-3D2A64FB2E8B}" srcOrd="1" destOrd="0" parTransId="{27B6FEE6-2618-4B06-B946-9231EBE2546D}" sibTransId="{5589A54B-F5CD-4E03-B969-F99BA55DF24D}"/>
    <dgm:cxn modelId="{27CB21EF-E77D-44A2-B857-F168C61142F4}" type="presOf" srcId="{8B0BF624-103C-4791-A39C-3D2A64FB2E8B}" destId="{316BB0A4-41CD-4F0E-9BDE-56F89C843D63}" srcOrd="0" destOrd="1" presId="urn:microsoft.com/office/officeart/2005/8/layout/vList5"/>
    <dgm:cxn modelId="{D6CC3953-CA65-4979-8F4D-041649C65BEE}" srcId="{92AE3ED9-4C2A-41D9-A469-65937FA7CA1A}" destId="{92FA24D0-BC42-4E76-93E1-EF19FB264192}" srcOrd="1" destOrd="0" parTransId="{2C6BB93D-7C97-45EF-B6F5-E201230054D4}" sibTransId="{3BF8DDAE-EBA0-4CB9-B820-0788A4AAC04C}"/>
    <dgm:cxn modelId="{CE1D8B0B-7B55-431E-A539-97D1712B3000}" type="presOf" srcId="{92FA24D0-BC42-4E76-93E1-EF19FB264192}" destId="{F0765FA6-5489-4065-B5F8-F9FE000EEF95}" srcOrd="0" destOrd="0" presId="urn:microsoft.com/office/officeart/2005/8/layout/vList5"/>
    <dgm:cxn modelId="{716C25AB-850C-4F18-A4C0-8D384D042637}" srcId="{0068C91B-68D8-4BC5-9EB3-35BE6CA5EB02}" destId="{DB14E824-76BE-4BE5-9B57-B6F0F8658E1B}" srcOrd="0" destOrd="0" parTransId="{B4C2C36B-2977-4338-B2E2-EEA041CF4FF5}" sibTransId="{A715A33D-7C7C-4B14-9AF8-2BA9AAAF0A3B}"/>
    <dgm:cxn modelId="{B286146C-89EF-46C4-BECC-283ED686B443}" srcId="{92FA24D0-BC42-4E76-93E1-EF19FB264192}" destId="{993AE626-8C30-4058-88A9-90FA31532D42}" srcOrd="0" destOrd="0" parTransId="{2A0905AE-3FA9-4943-9FDE-48B05A525059}" sibTransId="{CC66EB68-E53B-4066-9F6B-8413921D6A75}"/>
    <dgm:cxn modelId="{B1CB301D-DB88-4345-9DC6-1C5AC52B3FCC}" type="presOf" srcId="{993AE626-8C30-4058-88A9-90FA31532D42}" destId="{5620F567-C8AA-4846-A747-E94E658E93CB}" srcOrd="0" destOrd="0" presId="urn:microsoft.com/office/officeart/2005/8/layout/vList5"/>
    <dgm:cxn modelId="{37FEEF9C-1254-4D70-A8D1-ADFA1033D28B}" type="presParOf" srcId="{1BEA96DC-4858-4A4E-A502-A55974F620F9}" destId="{7B090F15-BFE6-4F14-B860-0BEA1579F4D8}" srcOrd="0" destOrd="0" presId="urn:microsoft.com/office/officeart/2005/8/layout/vList5"/>
    <dgm:cxn modelId="{6E407017-C5B2-4771-91BB-F851E0B1C222}" type="presParOf" srcId="{7B090F15-BFE6-4F14-B860-0BEA1579F4D8}" destId="{CC18CAB7-3005-4EFA-AE0A-A9C2969ECA91}" srcOrd="0" destOrd="0" presId="urn:microsoft.com/office/officeart/2005/8/layout/vList5"/>
    <dgm:cxn modelId="{C15DB3C3-5BB1-44EC-AEBE-A03C83A40FF2}" type="presParOf" srcId="{7B090F15-BFE6-4F14-B860-0BEA1579F4D8}" destId="{316BB0A4-41CD-4F0E-9BDE-56F89C843D63}" srcOrd="1" destOrd="0" presId="urn:microsoft.com/office/officeart/2005/8/layout/vList5"/>
    <dgm:cxn modelId="{34686CB2-31FC-4D0B-ABBC-C4D6443A7E29}" type="presParOf" srcId="{1BEA96DC-4858-4A4E-A502-A55974F620F9}" destId="{37DB0E60-6413-4238-A449-0B655808191D}" srcOrd="1" destOrd="0" presId="urn:microsoft.com/office/officeart/2005/8/layout/vList5"/>
    <dgm:cxn modelId="{206CB905-0FEB-475A-B4BB-78E26F841169}" type="presParOf" srcId="{1BEA96DC-4858-4A4E-A502-A55974F620F9}" destId="{399980C2-E328-42E9-92FC-C84D04C11047}" srcOrd="2" destOrd="0" presId="urn:microsoft.com/office/officeart/2005/8/layout/vList5"/>
    <dgm:cxn modelId="{1B752465-BA71-4A7B-8D10-2B3E40FC980A}" type="presParOf" srcId="{399980C2-E328-42E9-92FC-C84D04C11047}" destId="{F0765FA6-5489-4065-B5F8-F9FE000EEF95}" srcOrd="0" destOrd="0" presId="urn:microsoft.com/office/officeart/2005/8/layout/vList5"/>
    <dgm:cxn modelId="{867645BF-56D8-4025-96AB-EC62E1A3C439}" type="presParOf" srcId="{399980C2-E328-42E9-92FC-C84D04C11047}" destId="{5620F567-C8AA-4846-A747-E94E658E93C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2AE3ED9-4C2A-41D9-A469-65937FA7CA1A}"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kumimoji="1" lang="ja-JP" altLang="en-US"/>
        </a:p>
      </dgm:t>
    </dgm:pt>
    <dgm:pt modelId="{3C9AE5B7-5FB3-46E0-B650-4BB20A92D4B0}">
      <dgm:prSet phldrT="[テキスト]" custT="1"/>
      <dgm:spPr/>
      <dgm:t>
        <a:bodyPr/>
        <a:lstStyle/>
        <a:p>
          <a:pPr algn="ctr"/>
          <a:r>
            <a:rPr lang="ja-JP" altLang="en-US" sz="2400" b="1" i="0" dirty="0" smtClean="0">
              <a:latin typeface="メイリオ" panose="020B0604030504040204" pitchFamily="50" charset="-128"/>
              <a:ea typeface="メイリオ" panose="020B0604030504040204" pitchFamily="50" charset="-128"/>
            </a:rPr>
            <a:t>米国：</a:t>
          </a:r>
          <a:r>
            <a:rPr lang="en-US" altLang="ja-JP" sz="2400" b="1" i="0" dirty="0" smtClean="0">
              <a:latin typeface="メイリオ" panose="020B0604030504040204" pitchFamily="50" charset="-128"/>
              <a:ea typeface="メイリオ" panose="020B0604030504040204" pitchFamily="50" charset="-128"/>
            </a:rPr>
            <a:t>ESTA</a:t>
          </a:r>
          <a:r>
            <a:rPr lang="ja-JP" altLang="en-US" sz="2400" b="1" i="0" dirty="0" smtClean="0">
              <a:latin typeface="メイリオ" panose="020B0604030504040204" pitchFamily="50" charset="-128"/>
              <a:ea typeface="メイリオ" panose="020B0604030504040204" pitchFamily="50" charset="-128"/>
            </a:rPr>
            <a:t>の申請</a:t>
          </a:r>
          <a:endParaRPr lang="en-US" altLang="ja-JP" sz="2400" b="1" i="0" dirty="0">
            <a:latin typeface="メイリオ" panose="020B0604030504040204" pitchFamily="50" charset="-128"/>
            <a:ea typeface="メイリオ" panose="020B0604030504040204" pitchFamily="50" charset="-128"/>
          </a:endParaRPr>
        </a:p>
      </dgm:t>
    </dgm:pt>
    <dgm:pt modelId="{C2C6E3FA-1EDA-4878-A627-2AA91D1BAB19}" type="par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BD17157-AEC7-4557-8F68-149C5373B6E5}" type="sibTrans" cxnId="{30890300-E878-4E62-A7EA-9EEB9F542937}">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31D46AB0-A4C4-4F5D-BDDF-1AEC5A247259}">
      <dgm:prSet phldrT="[テキスト]" custT="1"/>
      <dgm:spPr/>
      <dgm:t>
        <a:bodyPr/>
        <a:lstStyle/>
        <a:p>
          <a:pPr algn="ctr"/>
          <a:r>
            <a:rPr lang="en-US" altLang="ja-JP" sz="2400" b="1" i="0" dirty="0" smtClean="0">
              <a:latin typeface="メイリオ" panose="020B0604030504040204" pitchFamily="50" charset="-128"/>
              <a:ea typeface="メイリオ" panose="020B0604030504040204" pitchFamily="50" charset="-128"/>
            </a:rPr>
            <a:t>EU</a:t>
          </a:r>
          <a:r>
            <a:rPr lang="ja-JP" altLang="en-US" sz="2400" b="1" i="0" dirty="0" smtClean="0">
              <a:latin typeface="メイリオ" panose="020B0604030504040204" pitchFamily="50" charset="-128"/>
              <a:ea typeface="メイリオ" panose="020B0604030504040204" pitchFamily="50" charset="-128"/>
            </a:rPr>
            <a:t>：</a:t>
          </a:r>
          <a:r>
            <a:rPr lang="en-US" altLang="ja-JP" sz="2400" b="1" i="0" dirty="0" smtClean="0">
              <a:latin typeface="メイリオ" panose="020B0604030504040204" pitchFamily="50" charset="-128"/>
              <a:ea typeface="メイリオ" panose="020B0604030504040204" pitchFamily="50" charset="-128"/>
            </a:rPr>
            <a:t>ETIAS</a:t>
          </a:r>
          <a:r>
            <a:rPr lang="ja-JP" altLang="en-US" sz="2400" b="1" i="0" dirty="0" smtClean="0">
              <a:latin typeface="メイリオ" panose="020B0604030504040204" pitchFamily="50" charset="-128"/>
              <a:ea typeface="メイリオ" panose="020B0604030504040204" pitchFamily="50" charset="-128"/>
            </a:rPr>
            <a:t>の申請</a:t>
          </a:r>
          <a:endParaRPr lang="ja-JP" altLang="en-US" sz="2400" b="1" i="0" dirty="0">
            <a:latin typeface="メイリオ" panose="020B0604030504040204" pitchFamily="50" charset="-128"/>
            <a:ea typeface="メイリオ" panose="020B0604030504040204" pitchFamily="50" charset="-128"/>
          </a:endParaRPr>
        </a:p>
      </dgm:t>
    </dgm:pt>
    <dgm:pt modelId="{F96538E6-F144-4C9F-BFFA-BE5D9989B64F}" type="parTrans" cxnId="{D2132E44-1FC4-4EF1-9529-3103AE8D8CC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7E3B248-FDDF-49FC-8925-D00B9165E7A6}" type="sibTrans" cxnId="{D2132E44-1FC4-4EF1-9529-3103AE8D8CCB}">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BBB38BC7-125F-4F69-8FB6-897D54E43268}">
      <dgm:prSet phldrT="[テキスト]" custT="1"/>
      <dgm:spPr/>
      <dgm:t>
        <a:bodyPr/>
        <a:lstStyle/>
        <a:p>
          <a:r>
            <a:rPr kumimoji="1" lang="en-US" altLang="ja-JP" sz="2000" dirty="0" smtClean="0">
              <a:latin typeface="メイリオ" panose="020B0604030504040204" pitchFamily="50" charset="-128"/>
              <a:ea typeface="メイリオ" panose="020B0604030504040204" pitchFamily="50" charset="-128"/>
            </a:rPr>
            <a:t>2025</a:t>
          </a:r>
          <a:r>
            <a:rPr kumimoji="1" lang="ja-JP" altLang="en-US" sz="2000" dirty="0" smtClean="0">
              <a:latin typeface="メイリオ" panose="020B0604030504040204" pitchFamily="50" charset="-128"/>
              <a:ea typeface="メイリオ" panose="020B0604030504040204" pitchFamily="50" charset="-128"/>
            </a:rPr>
            <a:t>年から導入予定の事前渡航認証システム。申請に</a:t>
          </a:r>
          <a:r>
            <a:rPr kumimoji="1" lang="en-US" altLang="ja-JP" sz="2000" dirty="0" smtClean="0">
              <a:latin typeface="メイリオ" panose="020B0604030504040204" pitchFamily="50" charset="-128"/>
              <a:ea typeface="メイリオ" panose="020B0604030504040204" pitchFamily="50" charset="-128"/>
            </a:rPr>
            <a:t>7</a:t>
          </a:r>
          <a:r>
            <a:rPr kumimoji="1" lang="ja-JP" altLang="en-US" sz="2000" dirty="0" smtClean="0">
              <a:latin typeface="メイリオ" panose="020B0604030504040204" pitchFamily="50" charset="-128"/>
              <a:ea typeface="メイリオ" panose="020B0604030504040204" pitchFamily="50" charset="-128"/>
            </a:rPr>
            <a:t>ユーロかかる予定。</a:t>
          </a:r>
          <a:endParaRPr kumimoji="1" lang="ja-JP" altLang="en-US" sz="2000" dirty="0">
            <a:latin typeface="メイリオ" panose="020B0604030504040204" pitchFamily="50" charset="-128"/>
            <a:ea typeface="メイリオ" panose="020B0604030504040204" pitchFamily="50" charset="-128"/>
          </a:endParaRPr>
        </a:p>
      </dgm:t>
    </dgm:pt>
    <dgm:pt modelId="{1634404C-AD27-4F38-8087-6941583C8D00}" type="parTrans" cxnId="{67B7C5F7-2653-4119-A74F-139F5412F00A}">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77C64411-F873-43A0-9DA8-A4F9431C4244}" type="sibTrans" cxnId="{67B7C5F7-2653-4119-A74F-139F5412F00A}">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EAB6ED65-7749-43EB-920B-BA0742EDB267}">
      <dgm:prSet custT="1"/>
      <dgm:spPr/>
      <dgm:t>
        <a:bodyPr/>
        <a:lstStyle/>
        <a:p>
          <a:r>
            <a:rPr kumimoji="1" lang="ja-JP" altLang="en-US" sz="2000" dirty="0" smtClean="0">
              <a:latin typeface="メイリオ" panose="020B0604030504040204" pitchFamily="50" charset="-128"/>
              <a:ea typeface="メイリオ" panose="020B0604030504040204" pitchFamily="50" charset="-128"/>
            </a:rPr>
            <a:t>ビザ免除プログラム（</a:t>
          </a:r>
          <a:r>
            <a:rPr kumimoji="1" lang="en-US" altLang="en-US" sz="2000" dirty="0" smtClean="0">
              <a:latin typeface="メイリオ" panose="020B0604030504040204" pitchFamily="50" charset="-128"/>
              <a:ea typeface="メイリオ" panose="020B0604030504040204" pitchFamily="50" charset="-128"/>
            </a:rPr>
            <a:t>VWP</a:t>
          </a:r>
          <a:r>
            <a:rPr kumimoji="1" lang="ja-JP" altLang="en-US" sz="2000" dirty="0" smtClean="0">
              <a:latin typeface="メイリオ" panose="020B0604030504040204" pitchFamily="50" charset="-128"/>
              <a:ea typeface="メイリオ" panose="020B0604030504040204" pitchFamily="50" charset="-128"/>
            </a:rPr>
            <a:t>） を利用して渡米する旅行者の適格性を判断する電子システム。申請に</a:t>
          </a:r>
          <a:r>
            <a:rPr kumimoji="1" lang="en-US" altLang="ja-JP" sz="2000" dirty="0" smtClean="0">
              <a:latin typeface="メイリオ" panose="020B0604030504040204" pitchFamily="50" charset="-128"/>
              <a:ea typeface="メイリオ" panose="020B0604030504040204" pitchFamily="50" charset="-128"/>
            </a:rPr>
            <a:t>21</a:t>
          </a:r>
          <a:r>
            <a:rPr kumimoji="1" lang="ja-JP" altLang="en-US" sz="2000" dirty="0" smtClean="0">
              <a:latin typeface="メイリオ" panose="020B0604030504040204" pitchFamily="50" charset="-128"/>
              <a:ea typeface="メイリオ" panose="020B0604030504040204" pitchFamily="50" charset="-128"/>
            </a:rPr>
            <a:t>ドルかかる。</a:t>
          </a:r>
          <a:endParaRPr kumimoji="1" lang="ja-JP" altLang="en-US" sz="2000" dirty="0">
            <a:latin typeface="メイリオ" panose="020B0604030504040204" pitchFamily="50" charset="-128"/>
            <a:ea typeface="メイリオ" panose="020B0604030504040204" pitchFamily="50" charset="-128"/>
          </a:endParaRPr>
        </a:p>
      </dgm:t>
    </dgm:pt>
    <dgm:pt modelId="{3414B36C-A9CB-405A-82B7-8B6113EF3895}" type="par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A415710E-2B0B-4065-B907-385E3BAD5ABE}" type="sibTrans" cxnId="{9199E42A-DAEC-4A91-B309-0C5E450EAE6E}">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D2A60493-5DC1-4AD6-86F9-C6B7E1019481}">
      <dgm:prSet custT="1"/>
      <dgm:spPr/>
      <dgm:t>
        <a:bodyPr/>
        <a:lstStyle/>
        <a:p>
          <a:pPr algn="ctr"/>
          <a:r>
            <a:rPr lang="ja-JP" altLang="en-US" sz="2400" b="1" i="0" dirty="0" smtClean="0">
              <a:latin typeface="メイリオ" panose="020B0604030504040204" pitchFamily="50" charset="-128"/>
              <a:ea typeface="メイリオ" panose="020B0604030504040204" pitchFamily="50" charset="-128"/>
            </a:rPr>
            <a:t>中国：留学</a:t>
          </a:r>
          <a:r>
            <a:rPr lang="en-US" altLang="ja-JP" sz="2400" b="1" i="0" dirty="0" smtClean="0">
              <a:latin typeface="メイリオ" panose="020B0604030504040204" pitchFamily="50" charset="-128"/>
              <a:ea typeface="メイリオ" panose="020B0604030504040204" pitchFamily="50" charset="-128"/>
            </a:rPr>
            <a:t>VISA</a:t>
          </a:r>
          <a:r>
            <a:rPr lang="ja-JP" altLang="en-US" sz="2400" b="1" i="0" dirty="0" smtClean="0">
              <a:latin typeface="メイリオ" panose="020B0604030504040204" pitchFamily="50" charset="-128"/>
              <a:ea typeface="メイリオ" panose="020B0604030504040204" pitchFamily="50" charset="-128"/>
            </a:rPr>
            <a:t>の取得</a:t>
          </a:r>
          <a:endParaRPr lang="ja-JP" altLang="en-US" sz="2400" b="1" i="0" dirty="0">
            <a:latin typeface="メイリオ" panose="020B0604030504040204" pitchFamily="50" charset="-128"/>
            <a:ea typeface="メイリオ" panose="020B0604030504040204" pitchFamily="50" charset="-128"/>
          </a:endParaRPr>
        </a:p>
      </dgm:t>
    </dgm:pt>
    <dgm:pt modelId="{466FD4A7-D309-499C-856D-77BB98C12837}" type="parTrans" cxnId="{5262F99F-B5B0-485E-A515-45061CE89260}">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D29BCEFB-5CBD-4288-A4A9-D7E0DFE363D8}" type="sibTrans" cxnId="{5262F99F-B5B0-485E-A515-45061CE89260}">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F557D97B-DA3C-4DE6-ACE6-1296BF6627FD}">
      <dgm:prSet phldrT="[テキスト]" custT="1"/>
      <dgm:spPr/>
      <dgm:t>
        <a:bodyPr/>
        <a:lstStyle/>
        <a:p>
          <a:r>
            <a:rPr kumimoji="1" lang="ja-JP" altLang="en-US" sz="1800" dirty="0" smtClean="0">
              <a:latin typeface="メイリオ" panose="020B0604030504040204" pitchFamily="50" charset="-128"/>
              <a:ea typeface="メイリオ" panose="020B0604030504040204" pitchFamily="50" charset="-128"/>
            </a:rPr>
            <a:t>留学期間が</a:t>
          </a:r>
          <a:r>
            <a:rPr kumimoji="1" lang="en-US" altLang="ja-JP" sz="1800" dirty="0" smtClean="0">
              <a:latin typeface="メイリオ" panose="020B0604030504040204" pitchFamily="50" charset="-128"/>
              <a:ea typeface="メイリオ" panose="020B0604030504040204" pitchFamily="50" charset="-128"/>
            </a:rPr>
            <a:t>30</a:t>
          </a:r>
          <a:r>
            <a:rPr kumimoji="1" lang="ja-JP" altLang="en-US" sz="1800" dirty="0" smtClean="0">
              <a:latin typeface="メイリオ" panose="020B0604030504040204" pitchFamily="50" charset="-128"/>
              <a:ea typeface="メイリオ" panose="020B0604030504040204" pitchFamily="50" charset="-128"/>
            </a:rPr>
            <a:t>日以上</a:t>
          </a:r>
          <a:r>
            <a:rPr kumimoji="1" lang="en-US" altLang="ja-JP" sz="1800" dirty="0" smtClean="0">
              <a:latin typeface="メイリオ" panose="020B0604030504040204" pitchFamily="50" charset="-128"/>
              <a:ea typeface="メイリオ" panose="020B0604030504040204" pitchFamily="50" charset="-128"/>
            </a:rPr>
            <a:t>180</a:t>
          </a:r>
          <a:r>
            <a:rPr kumimoji="1" lang="ja-JP" altLang="en-US" sz="1800" dirty="0" smtClean="0">
              <a:latin typeface="メイリオ" panose="020B0604030504040204" pitchFamily="50" charset="-128"/>
              <a:ea typeface="メイリオ" panose="020B0604030504040204" pitchFamily="50" charset="-128"/>
            </a:rPr>
            <a:t>日未満の場合は</a:t>
          </a:r>
          <a:r>
            <a:rPr kumimoji="1" lang="en-US" altLang="ja-JP" sz="1800" dirty="0" smtClean="0">
              <a:latin typeface="メイリオ" panose="020B0604030504040204" pitchFamily="50" charset="-128"/>
              <a:ea typeface="メイリオ" panose="020B0604030504040204" pitchFamily="50" charset="-128"/>
            </a:rPr>
            <a:t>X2</a:t>
          </a:r>
          <a:r>
            <a:rPr kumimoji="1" lang="ja-JP" altLang="en-US" sz="1800" dirty="0" smtClean="0">
              <a:latin typeface="メイリオ" panose="020B0604030504040204" pitchFamily="50" charset="-128"/>
              <a:ea typeface="メイリオ" panose="020B0604030504040204" pitchFamily="50" charset="-128"/>
            </a:rPr>
            <a:t>留学ビザを取得。申請に</a:t>
          </a:r>
          <a:r>
            <a:rPr kumimoji="1" lang="en-US" altLang="ja-JP" sz="1800" dirty="0" smtClean="0">
              <a:latin typeface="メイリオ" panose="020B0604030504040204" pitchFamily="50" charset="-128"/>
              <a:ea typeface="メイリオ" panose="020B0604030504040204" pitchFamily="50" charset="-128"/>
            </a:rPr>
            <a:t>8,500</a:t>
          </a:r>
          <a:r>
            <a:rPr kumimoji="1" lang="ja-JP" altLang="en-US" sz="1800" dirty="0" smtClean="0">
              <a:latin typeface="メイリオ" panose="020B0604030504040204" pitchFamily="50" charset="-128"/>
              <a:ea typeface="メイリオ" panose="020B0604030504040204" pitchFamily="50" charset="-128"/>
            </a:rPr>
            <a:t>円かかる。東京の中国</a:t>
          </a:r>
          <a:r>
            <a:rPr kumimoji="1" lang="en-US" altLang="ja-JP" sz="1800" dirty="0" smtClean="0">
              <a:latin typeface="メイリオ" panose="020B0604030504040204" pitchFamily="50" charset="-128"/>
              <a:ea typeface="メイリオ" panose="020B0604030504040204" pitchFamily="50" charset="-128"/>
            </a:rPr>
            <a:t>VISA</a:t>
          </a:r>
          <a:r>
            <a:rPr kumimoji="1" lang="ja-JP" altLang="en-US" sz="1800" dirty="0" smtClean="0">
              <a:latin typeface="メイリオ" panose="020B0604030504040204" pitchFamily="50" charset="-128"/>
              <a:ea typeface="メイリオ" panose="020B0604030504040204" pitchFamily="50" charset="-128"/>
            </a:rPr>
            <a:t>センターに申請と受領の</a:t>
          </a:r>
          <a:r>
            <a:rPr kumimoji="1" lang="en-US" altLang="ja-JP" sz="1800" dirty="0" smtClean="0">
              <a:latin typeface="メイリオ" panose="020B0604030504040204" pitchFamily="50" charset="-128"/>
              <a:ea typeface="メイリオ" panose="020B0604030504040204" pitchFamily="50" charset="-128"/>
            </a:rPr>
            <a:t>2</a:t>
          </a:r>
          <a:r>
            <a:rPr kumimoji="1" lang="ja-JP" altLang="en-US" sz="1800" dirty="0" smtClean="0">
              <a:latin typeface="メイリオ" panose="020B0604030504040204" pitchFamily="50" charset="-128"/>
              <a:ea typeface="メイリオ" panose="020B0604030504040204" pitchFamily="50" charset="-128"/>
            </a:rPr>
            <a:t>回行かなければならない。</a:t>
          </a:r>
          <a:endParaRPr kumimoji="1" lang="ja-JP" altLang="en-US" sz="1800" dirty="0">
            <a:latin typeface="メイリオ" panose="020B0604030504040204" pitchFamily="50" charset="-128"/>
            <a:ea typeface="メイリオ" panose="020B0604030504040204" pitchFamily="50" charset="-128"/>
          </a:endParaRPr>
        </a:p>
      </dgm:t>
    </dgm:pt>
    <dgm:pt modelId="{D9C38310-7F54-47CC-9285-BE4C5242F68E}" type="parTrans" cxnId="{46D5AE4F-A246-4522-86A4-F876B4C793D8}">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CBDDA5C1-7BE4-45EB-9810-078352D0F757}" type="sibTrans" cxnId="{46D5AE4F-A246-4522-86A4-F876B4C793D8}">
      <dgm:prSet/>
      <dgm:spPr/>
      <dgm:t>
        <a:bodyPr/>
        <a:lstStyle/>
        <a:p>
          <a:endParaRPr kumimoji="1" lang="ja-JP" altLang="en-US" sz="1400">
            <a:latin typeface="メイリオ" panose="020B0604030504040204" pitchFamily="50" charset="-128"/>
            <a:ea typeface="メイリオ" panose="020B0604030504040204" pitchFamily="50" charset="-128"/>
          </a:endParaRPr>
        </a:p>
      </dgm:t>
    </dgm:pt>
    <dgm:pt modelId="{1E09F498-0B46-4D39-B4B1-379D9068BF14}">
      <dgm:prSet custT="1"/>
      <dgm:spPr/>
      <dgm:t>
        <a:bodyPr/>
        <a:lstStyle/>
        <a:p>
          <a:r>
            <a:rPr lang="ja-JP" altLang="en-US" sz="2400" b="1" i="0" dirty="0" smtClean="0">
              <a:latin typeface="メイリオ" panose="020B0604030504040204" pitchFamily="50" charset="-128"/>
              <a:ea typeface="メイリオ" panose="020B0604030504040204" pitchFamily="50" charset="-128"/>
            </a:rPr>
            <a:t>韓国：</a:t>
          </a:r>
          <a:r>
            <a:rPr lang="en-US" altLang="ja-JP" sz="2400" b="1" i="0" dirty="0" smtClean="0">
              <a:latin typeface="メイリオ" panose="020B0604030504040204" pitchFamily="50" charset="-128"/>
              <a:ea typeface="メイリオ" panose="020B0604030504040204" pitchFamily="50" charset="-128"/>
            </a:rPr>
            <a:t>K-ETA</a:t>
          </a:r>
          <a:r>
            <a:rPr lang="ja-JP" altLang="en-US" sz="2400" b="1" i="0" dirty="0" smtClean="0">
              <a:latin typeface="メイリオ" panose="020B0604030504040204" pitchFamily="50" charset="-128"/>
              <a:ea typeface="メイリオ" panose="020B0604030504040204" pitchFamily="50" charset="-128"/>
            </a:rPr>
            <a:t>の取得</a:t>
          </a:r>
          <a:endParaRPr lang="ja-JP" altLang="en-US" sz="2400" b="1" i="0" dirty="0">
            <a:latin typeface="メイリオ" panose="020B0604030504040204" pitchFamily="50" charset="-128"/>
            <a:ea typeface="メイリオ" panose="020B0604030504040204" pitchFamily="50" charset="-128"/>
          </a:endParaRPr>
        </a:p>
      </dgm:t>
    </dgm:pt>
    <dgm:pt modelId="{73B1BE94-985C-43DC-98C6-9E1AE4BFA26D}" type="parTrans" cxnId="{DBDEF8DE-23CC-4369-A83A-5815937012A9}">
      <dgm:prSet/>
      <dgm:spPr/>
      <dgm:t>
        <a:bodyPr/>
        <a:lstStyle/>
        <a:p>
          <a:endParaRPr kumimoji="1" lang="ja-JP" altLang="en-US"/>
        </a:p>
      </dgm:t>
    </dgm:pt>
    <dgm:pt modelId="{30578AD9-10C1-4CB3-907B-5089257E725A}" type="sibTrans" cxnId="{DBDEF8DE-23CC-4369-A83A-5815937012A9}">
      <dgm:prSet/>
      <dgm:spPr/>
      <dgm:t>
        <a:bodyPr/>
        <a:lstStyle/>
        <a:p>
          <a:endParaRPr kumimoji="1" lang="ja-JP" altLang="en-US"/>
        </a:p>
      </dgm:t>
    </dgm:pt>
    <dgm:pt modelId="{1F90C8D0-DE00-4B5C-A994-76ADFFBC9C59}">
      <dgm:prSet custT="1"/>
      <dgm:spPr/>
      <dgm:t>
        <a:bodyPr/>
        <a:lstStyle/>
        <a:p>
          <a:r>
            <a:rPr kumimoji="1" lang="ja-JP" altLang="en-US" sz="1800" dirty="0" smtClean="0">
              <a:latin typeface="メイリオ" panose="020B0604030504040204" pitchFamily="50" charset="-128"/>
              <a:ea typeface="メイリオ" panose="020B0604030504040204" pitchFamily="50" charset="-128"/>
            </a:rPr>
            <a:t>渡航前に取得する必要のある</a:t>
          </a:r>
          <a:r>
            <a:rPr kumimoji="1" lang="zh-TW" altLang="en-US" sz="1800" dirty="0" smtClean="0">
              <a:latin typeface="メイリオ" panose="020B0604030504040204" pitchFamily="50" charset="-128"/>
              <a:ea typeface="メイリオ" panose="020B0604030504040204" pitchFamily="50" charset="-128"/>
            </a:rPr>
            <a:t>電子旅行認証</a:t>
          </a:r>
          <a:r>
            <a:rPr kumimoji="1" lang="ja-JP" altLang="en-US" sz="1800" dirty="0" err="1" smtClean="0">
              <a:latin typeface="メイリオ" panose="020B0604030504040204" pitchFamily="50" charset="-128"/>
              <a:ea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rPr>
            <a:t>申請に</a:t>
          </a:r>
          <a:r>
            <a:rPr kumimoji="1" lang="en-US" sz="1800" dirty="0" smtClean="0">
              <a:latin typeface="メイリオ" panose="020B0604030504040204" pitchFamily="50" charset="-128"/>
              <a:ea typeface="メイリオ" panose="020B0604030504040204" pitchFamily="50" charset="-128"/>
            </a:rPr>
            <a:t>KRW 10,000（+TAX）</a:t>
          </a:r>
          <a:r>
            <a:rPr kumimoji="1" lang="ja-JP" altLang="en-US" sz="1800" dirty="0" smtClean="0">
              <a:latin typeface="メイリオ" panose="020B0604030504040204" pitchFamily="50" charset="-128"/>
              <a:ea typeface="メイリオ" panose="020B0604030504040204" pitchFamily="50" charset="-128"/>
            </a:rPr>
            <a:t>かかる。　</a:t>
          </a:r>
          <a:r>
            <a:rPr kumimoji="1" lang="en-US" altLang="ja-JP" sz="1800" dirty="0" smtClean="0">
              <a:latin typeface="メイリオ" panose="020B0604030504040204" pitchFamily="50" charset="-128"/>
              <a:ea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rPr>
            <a:t>2024</a:t>
          </a:r>
          <a:r>
            <a:rPr kumimoji="1" lang="ja-JP" altLang="en-US" sz="1800" dirty="0" smtClean="0">
              <a:latin typeface="メイリオ" panose="020B0604030504040204" pitchFamily="50" charset="-128"/>
              <a:ea typeface="メイリオ" panose="020B0604030504040204" pitchFamily="50" charset="-128"/>
            </a:rPr>
            <a:t>年</a:t>
          </a:r>
          <a:r>
            <a:rPr kumimoji="1" lang="en-US" altLang="ja-JP" sz="1800" dirty="0" smtClean="0">
              <a:latin typeface="メイリオ" panose="020B0604030504040204" pitchFamily="50" charset="-128"/>
              <a:ea typeface="メイリオ" panose="020B0604030504040204" pitchFamily="50" charset="-128"/>
            </a:rPr>
            <a:t>12</a:t>
          </a:r>
          <a:r>
            <a:rPr kumimoji="1" lang="ja-JP" altLang="en-US" sz="1800" dirty="0" smtClean="0">
              <a:latin typeface="メイリオ" panose="020B0604030504040204" pitchFamily="50" charset="-128"/>
              <a:ea typeface="メイリオ" panose="020B0604030504040204" pitchFamily="50" charset="-128"/>
            </a:rPr>
            <a:t>月</a:t>
          </a:r>
          <a:r>
            <a:rPr kumimoji="1" lang="en-US" altLang="ja-JP" sz="1800" dirty="0" smtClean="0">
              <a:latin typeface="メイリオ" panose="020B0604030504040204" pitchFamily="50" charset="-128"/>
              <a:ea typeface="メイリオ" panose="020B0604030504040204" pitchFamily="50" charset="-128"/>
            </a:rPr>
            <a:t>31</a:t>
          </a:r>
          <a:r>
            <a:rPr kumimoji="1" lang="ja-JP" altLang="en-US" sz="1800" dirty="0" smtClean="0">
              <a:latin typeface="メイリオ" panose="020B0604030504040204" pitchFamily="50" charset="-128"/>
              <a:ea typeface="メイリオ" panose="020B0604030504040204" pitchFamily="50" charset="-128"/>
            </a:rPr>
            <a:t>日まで日本人は免除</a:t>
          </a:r>
          <a:endParaRPr kumimoji="1" lang="ja-JP" altLang="en-US" sz="1800" dirty="0">
            <a:latin typeface="メイリオ" panose="020B0604030504040204" pitchFamily="50" charset="-128"/>
            <a:ea typeface="メイリオ" panose="020B0604030504040204" pitchFamily="50" charset="-128"/>
          </a:endParaRPr>
        </a:p>
      </dgm:t>
    </dgm:pt>
    <dgm:pt modelId="{4EBB6259-FC1D-400C-BFD1-D5E4658BE18B}" type="parTrans" cxnId="{43F4B8F2-3492-4D28-B69C-3A4382D4D8BF}">
      <dgm:prSet/>
      <dgm:spPr/>
      <dgm:t>
        <a:bodyPr/>
        <a:lstStyle/>
        <a:p>
          <a:endParaRPr kumimoji="1" lang="ja-JP" altLang="en-US"/>
        </a:p>
      </dgm:t>
    </dgm:pt>
    <dgm:pt modelId="{1F21D890-E71E-470A-B65C-BC17DDB444A0}" type="sibTrans" cxnId="{43F4B8F2-3492-4D28-B69C-3A4382D4D8BF}">
      <dgm:prSet/>
      <dgm:spPr/>
      <dgm:t>
        <a:bodyPr/>
        <a:lstStyle/>
        <a:p>
          <a:endParaRPr kumimoji="1" lang="ja-JP" altLang="en-US"/>
        </a:p>
      </dgm:t>
    </dgm:pt>
    <dgm:pt modelId="{1BEA96DC-4858-4A4E-A502-A55974F620F9}" type="pres">
      <dgm:prSet presAssocID="{92AE3ED9-4C2A-41D9-A469-65937FA7CA1A}" presName="Name0" presStyleCnt="0">
        <dgm:presLayoutVars>
          <dgm:dir/>
          <dgm:animLvl val="lvl"/>
          <dgm:resizeHandles val="exact"/>
        </dgm:presLayoutVars>
      </dgm:prSet>
      <dgm:spPr/>
      <dgm:t>
        <a:bodyPr/>
        <a:lstStyle/>
        <a:p>
          <a:endParaRPr kumimoji="1" lang="ja-JP" altLang="en-US"/>
        </a:p>
      </dgm:t>
    </dgm:pt>
    <dgm:pt modelId="{B4F9AAB0-D25A-4085-A8DA-7501C3D47BEB}" type="pres">
      <dgm:prSet presAssocID="{3C9AE5B7-5FB3-46E0-B650-4BB20A92D4B0}" presName="linNode" presStyleCnt="0"/>
      <dgm:spPr/>
    </dgm:pt>
    <dgm:pt modelId="{C9C54B21-C7FC-4911-AEA8-0395B284D5EB}" type="pres">
      <dgm:prSet presAssocID="{3C9AE5B7-5FB3-46E0-B650-4BB20A92D4B0}" presName="parentText" presStyleLbl="node1" presStyleIdx="0" presStyleCnt="4" custScaleX="93245" custLinFactNeighborX="340" custLinFactNeighborY="-208">
        <dgm:presLayoutVars>
          <dgm:chMax val="1"/>
          <dgm:bulletEnabled val="1"/>
        </dgm:presLayoutVars>
      </dgm:prSet>
      <dgm:spPr/>
      <dgm:t>
        <a:bodyPr/>
        <a:lstStyle/>
        <a:p>
          <a:endParaRPr kumimoji="1" lang="ja-JP" altLang="en-US"/>
        </a:p>
      </dgm:t>
    </dgm:pt>
    <dgm:pt modelId="{9E6EC1DB-8C5D-493B-8694-0226ECED231C}" type="pres">
      <dgm:prSet presAssocID="{3C9AE5B7-5FB3-46E0-B650-4BB20A92D4B0}" presName="descendantText" presStyleLbl="alignAccFollowNode1" presStyleIdx="0" presStyleCnt="4" custScaleX="102915" custLinFactNeighborX="1966" custLinFactNeighborY="796">
        <dgm:presLayoutVars>
          <dgm:bulletEnabled val="1"/>
        </dgm:presLayoutVars>
      </dgm:prSet>
      <dgm:spPr/>
      <dgm:t>
        <a:bodyPr/>
        <a:lstStyle/>
        <a:p>
          <a:endParaRPr kumimoji="1" lang="ja-JP" altLang="en-US"/>
        </a:p>
      </dgm:t>
    </dgm:pt>
    <dgm:pt modelId="{817C6E6F-CE30-4AB7-B686-2FF7723818A5}" type="pres">
      <dgm:prSet presAssocID="{ABD17157-AEC7-4557-8F68-149C5373B6E5}" presName="sp" presStyleCnt="0"/>
      <dgm:spPr/>
    </dgm:pt>
    <dgm:pt modelId="{0B275C96-3296-4EB6-98F1-17E0DAAA0423}" type="pres">
      <dgm:prSet presAssocID="{31D46AB0-A4C4-4F5D-BDDF-1AEC5A247259}" presName="linNode" presStyleCnt="0"/>
      <dgm:spPr/>
    </dgm:pt>
    <dgm:pt modelId="{75F209EC-14FC-46F6-BC7D-0616A07EBF6D}" type="pres">
      <dgm:prSet presAssocID="{31D46AB0-A4C4-4F5D-BDDF-1AEC5A247259}" presName="parentText" presStyleLbl="node1" presStyleIdx="1" presStyleCnt="4" custScaleX="94454">
        <dgm:presLayoutVars>
          <dgm:chMax val="1"/>
          <dgm:bulletEnabled val="1"/>
        </dgm:presLayoutVars>
      </dgm:prSet>
      <dgm:spPr/>
      <dgm:t>
        <a:bodyPr/>
        <a:lstStyle/>
        <a:p>
          <a:endParaRPr kumimoji="1" lang="ja-JP" altLang="en-US"/>
        </a:p>
      </dgm:t>
    </dgm:pt>
    <dgm:pt modelId="{42A68DB8-C88B-4411-895C-382AB2022F00}" type="pres">
      <dgm:prSet presAssocID="{31D46AB0-A4C4-4F5D-BDDF-1AEC5A247259}" presName="descendantText" presStyleLbl="alignAccFollowNode1" presStyleIdx="1" presStyleCnt="4" custScaleX="103038" custLinFactNeighborX="1966" custLinFactNeighborY="-1558">
        <dgm:presLayoutVars>
          <dgm:bulletEnabled val="1"/>
        </dgm:presLayoutVars>
      </dgm:prSet>
      <dgm:spPr/>
      <dgm:t>
        <a:bodyPr/>
        <a:lstStyle/>
        <a:p>
          <a:endParaRPr kumimoji="1" lang="ja-JP" altLang="en-US"/>
        </a:p>
      </dgm:t>
    </dgm:pt>
    <dgm:pt modelId="{92FF7617-B6B0-4769-8CA6-A67900CCB435}" type="pres">
      <dgm:prSet presAssocID="{A7E3B248-FDDF-49FC-8925-D00B9165E7A6}" presName="sp" presStyleCnt="0"/>
      <dgm:spPr/>
    </dgm:pt>
    <dgm:pt modelId="{4EE6ED79-5532-4958-B3D2-FBA42399329F}" type="pres">
      <dgm:prSet presAssocID="{D2A60493-5DC1-4AD6-86F9-C6B7E1019481}" presName="linNode" presStyleCnt="0"/>
      <dgm:spPr/>
    </dgm:pt>
    <dgm:pt modelId="{D856138F-681E-4A95-9E1D-DB97DA285676}" type="pres">
      <dgm:prSet presAssocID="{D2A60493-5DC1-4AD6-86F9-C6B7E1019481}" presName="parentText" presStyleLbl="node1" presStyleIdx="2" presStyleCnt="4" custScaleX="94454">
        <dgm:presLayoutVars>
          <dgm:chMax val="1"/>
          <dgm:bulletEnabled val="1"/>
        </dgm:presLayoutVars>
      </dgm:prSet>
      <dgm:spPr/>
      <dgm:t>
        <a:bodyPr/>
        <a:lstStyle/>
        <a:p>
          <a:endParaRPr kumimoji="1" lang="ja-JP" altLang="en-US"/>
        </a:p>
      </dgm:t>
    </dgm:pt>
    <dgm:pt modelId="{0D31461F-BE81-4A3E-BD5A-287518E55CB3}" type="pres">
      <dgm:prSet presAssocID="{D2A60493-5DC1-4AD6-86F9-C6B7E1019481}" presName="descendantText" presStyleLbl="alignAccFollowNode1" presStyleIdx="2" presStyleCnt="4" custScaleX="103038" custScaleY="117187" custLinFactNeighborX="1966" custLinFactNeighborY="-1558">
        <dgm:presLayoutVars>
          <dgm:bulletEnabled val="1"/>
        </dgm:presLayoutVars>
      </dgm:prSet>
      <dgm:spPr/>
      <dgm:t>
        <a:bodyPr/>
        <a:lstStyle/>
        <a:p>
          <a:endParaRPr kumimoji="1" lang="ja-JP" altLang="en-US"/>
        </a:p>
      </dgm:t>
    </dgm:pt>
    <dgm:pt modelId="{BFD70F63-A720-4E01-9C4E-64EAF7D70EAB}" type="pres">
      <dgm:prSet presAssocID="{D29BCEFB-5CBD-4288-A4A9-D7E0DFE363D8}" presName="sp" presStyleCnt="0"/>
      <dgm:spPr/>
    </dgm:pt>
    <dgm:pt modelId="{50A46E0A-550F-4932-ACB3-5EC3E8F737F9}" type="pres">
      <dgm:prSet presAssocID="{1E09F498-0B46-4D39-B4B1-379D9068BF14}" presName="linNode" presStyleCnt="0"/>
      <dgm:spPr/>
    </dgm:pt>
    <dgm:pt modelId="{580D3D4B-B27C-4ED2-9FBA-0F8105788834}" type="pres">
      <dgm:prSet presAssocID="{1E09F498-0B46-4D39-B4B1-379D9068BF14}" presName="parentText" presStyleLbl="node1" presStyleIdx="3" presStyleCnt="4" custScaleX="94454" custLinFactNeighborX="-997" custLinFactNeighborY="2163">
        <dgm:presLayoutVars>
          <dgm:chMax val="1"/>
          <dgm:bulletEnabled val="1"/>
        </dgm:presLayoutVars>
      </dgm:prSet>
      <dgm:spPr>
        <a:prstGeom prst="roundRect">
          <a:avLst/>
        </a:prstGeom>
      </dgm:spPr>
      <dgm:t>
        <a:bodyPr/>
        <a:lstStyle/>
        <a:p>
          <a:endParaRPr kumimoji="1" lang="ja-JP" altLang="en-US"/>
        </a:p>
      </dgm:t>
    </dgm:pt>
    <dgm:pt modelId="{5C323869-FF7D-46B7-A5B9-2009516EC230}" type="pres">
      <dgm:prSet presAssocID="{1E09F498-0B46-4D39-B4B1-379D9068BF14}" presName="descendantText" presStyleLbl="alignAccFollowNode1" presStyleIdx="3" presStyleCnt="4" custScaleX="104011" custLinFactNeighborX="0" custLinFactNeighborY="-2633">
        <dgm:presLayoutVars>
          <dgm:bulletEnabled val="1"/>
        </dgm:presLayoutVars>
      </dgm:prSet>
      <dgm:spPr/>
      <dgm:t>
        <a:bodyPr/>
        <a:lstStyle/>
        <a:p>
          <a:endParaRPr kumimoji="1" lang="ja-JP" altLang="en-US"/>
        </a:p>
      </dgm:t>
    </dgm:pt>
  </dgm:ptLst>
  <dgm:cxnLst>
    <dgm:cxn modelId="{D2132E44-1FC4-4EF1-9529-3103AE8D8CCB}" srcId="{92AE3ED9-4C2A-41D9-A469-65937FA7CA1A}" destId="{31D46AB0-A4C4-4F5D-BDDF-1AEC5A247259}" srcOrd="1" destOrd="0" parTransId="{F96538E6-F144-4C9F-BFFA-BE5D9989B64F}" sibTransId="{A7E3B248-FDDF-49FC-8925-D00B9165E7A6}"/>
    <dgm:cxn modelId="{DBDEF8DE-23CC-4369-A83A-5815937012A9}" srcId="{92AE3ED9-4C2A-41D9-A469-65937FA7CA1A}" destId="{1E09F498-0B46-4D39-B4B1-379D9068BF14}" srcOrd="3" destOrd="0" parTransId="{73B1BE94-985C-43DC-98C6-9E1AE4BFA26D}" sibTransId="{30578AD9-10C1-4CB3-907B-5089257E725A}"/>
    <dgm:cxn modelId="{A581761B-38A8-48AC-AF6D-1A2A2960F004}" type="presOf" srcId="{D2A60493-5DC1-4AD6-86F9-C6B7E1019481}" destId="{D856138F-681E-4A95-9E1D-DB97DA285676}" srcOrd="0" destOrd="0" presId="urn:microsoft.com/office/officeart/2005/8/layout/vList5"/>
    <dgm:cxn modelId="{67B7C5F7-2653-4119-A74F-139F5412F00A}" srcId="{31D46AB0-A4C4-4F5D-BDDF-1AEC5A247259}" destId="{BBB38BC7-125F-4F69-8FB6-897D54E43268}" srcOrd="0" destOrd="0" parTransId="{1634404C-AD27-4F38-8087-6941583C8D00}" sibTransId="{77C64411-F873-43A0-9DA8-A4F9431C4244}"/>
    <dgm:cxn modelId="{ADC45BCE-B93D-4102-8371-F41BB83135B2}" type="presOf" srcId="{3C9AE5B7-5FB3-46E0-B650-4BB20A92D4B0}" destId="{C9C54B21-C7FC-4911-AEA8-0395B284D5EB}" srcOrd="0" destOrd="0" presId="urn:microsoft.com/office/officeart/2005/8/layout/vList5"/>
    <dgm:cxn modelId="{9199E42A-DAEC-4A91-B309-0C5E450EAE6E}" srcId="{3C9AE5B7-5FB3-46E0-B650-4BB20A92D4B0}" destId="{EAB6ED65-7749-43EB-920B-BA0742EDB267}" srcOrd="0" destOrd="0" parTransId="{3414B36C-A9CB-405A-82B7-8B6113EF3895}" sibTransId="{A415710E-2B0B-4065-B907-385E3BAD5ABE}"/>
    <dgm:cxn modelId="{86265F5A-17B1-406D-9CB3-B07189267556}" type="presOf" srcId="{1F90C8D0-DE00-4B5C-A994-76ADFFBC9C59}" destId="{5C323869-FF7D-46B7-A5B9-2009516EC230}" srcOrd="0" destOrd="0" presId="urn:microsoft.com/office/officeart/2005/8/layout/vList5"/>
    <dgm:cxn modelId="{5D9FDEB7-BC21-45A6-9319-9C3C0BCCACE8}" type="presOf" srcId="{BBB38BC7-125F-4F69-8FB6-897D54E43268}" destId="{42A68DB8-C88B-4411-895C-382AB2022F00}" srcOrd="0" destOrd="0" presId="urn:microsoft.com/office/officeart/2005/8/layout/vList5"/>
    <dgm:cxn modelId="{5262F99F-B5B0-485E-A515-45061CE89260}" srcId="{92AE3ED9-4C2A-41D9-A469-65937FA7CA1A}" destId="{D2A60493-5DC1-4AD6-86F9-C6B7E1019481}" srcOrd="2" destOrd="0" parTransId="{466FD4A7-D309-499C-856D-77BB98C12837}" sibTransId="{D29BCEFB-5CBD-4288-A4A9-D7E0DFE363D8}"/>
    <dgm:cxn modelId="{A572DE56-29D4-4961-9E6D-C8D36163B164}" type="presOf" srcId="{EAB6ED65-7749-43EB-920B-BA0742EDB267}" destId="{9E6EC1DB-8C5D-493B-8694-0226ECED231C}" srcOrd="0" destOrd="0" presId="urn:microsoft.com/office/officeart/2005/8/layout/vList5"/>
    <dgm:cxn modelId="{46D5AE4F-A246-4522-86A4-F876B4C793D8}" srcId="{D2A60493-5DC1-4AD6-86F9-C6B7E1019481}" destId="{F557D97B-DA3C-4DE6-ACE6-1296BF6627FD}" srcOrd="0" destOrd="0" parTransId="{D9C38310-7F54-47CC-9285-BE4C5242F68E}" sibTransId="{CBDDA5C1-7BE4-45EB-9810-078352D0F757}"/>
    <dgm:cxn modelId="{30890300-E878-4E62-A7EA-9EEB9F542937}" srcId="{92AE3ED9-4C2A-41D9-A469-65937FA7CA1A}" destId="{3C9AE5B7-5FB3-46E0-B650-4BB20A92D4B0}" srcOrd="0" destOrd="0" parTransId="{C2C6E3FA-1EDA-4878-A627-2AA91D1BAB19}" sibTransId="{ABD17157-AEC7-4557-8F68-149C5373B6E5}"/>
    <dgm:cxn modelId="{43F4B8F2-3492-4D28-B69C-3A4382D4D8BF}" srcId="{1E09F498-0B46-4D39-B4B1-379D9068BF14}" destId="{1F90C8D0-DE00-4B5C-A994-76ADFFBC9C59}" srcOrd="0" destOrd="0" parTransId="{4EBB6259-FC1D-400C-BFD1-D5E4658BE18B}" sibTransId="{1F21D890-E71E-470A-B65C-BC17DDB444A0}"/>
    <dgm:cxn modelId="{D4C225ED-4C18-4A08-A7A3-B96739AEB2BA}" type="presOf" srcId="{92AE3ED9-4C2A-41D9-A469-65937FA7CA1A}" destId="{1BEA96DC-4858-4A4E-A502-A55974F620F9}" srcOrd="0" destOrd="0" presId="urn:microsoft.com/office/officeart/2005/8/layout/vList5"/>
    <dgm:cxn modelId="{945A84E2-F7D7-4460-8797-CD9F02FA9CE2}" type="presOf" srcId="{31D46AB0-A4C4-4F5D-BDDF-1AEC5A247259}" destId="{75F209EC-14FC-46F6-BC7D-0616A07EBF6D}" srcOrd="0" destOrd="0" presId="urn:microsoft.com/office/officeart/2005/8/layout/vList5"/>
    <dgm:cxn modelId="{786BD674-0E39-430D-AE81-50091357C4E5}" type="presOf" srcId="{1E09F498-0B46-4D39-B4B1-379D9068BF14}" destId="{580D3D4B-B27C-4ED2-9FBA-0F8105788834}" srcOrd="0" destOrd="0" presId="urn:microsoft.com/office/officeart/2005/8/layout/vList5"/>
    <dgm:cxn modelId="{D1C85D28-F5D3-4664-A871-3953F6FF692D}" type="presOf" srcId="{F557D97B-DA3C-4DE6-ACE6-1296BF6627FD}" destId="{0D31461F-BE81-4A3E-BD5A-287518E55CB3}" srcOrd="0" destOrd="0" presId="urn:microsoft.com/office/officeart/2005/8/layout/vList5"/>
    <dgm:cxn modelId="{30490921-5D1A-4394-A3F9-B36835D424F7}" type="presParOf" srcId="{1BEA96DC-4858-4A4E-A502-A55974F620F9}" destId="{B4F9AAB0-D25A-4085-A8DA-7501C3D47BEB}" srcOrd="0" destOrd="0" presId="urn:microsoft.com/office/officeart/2005/8/layout/vList5"/>
    <dgm:cxn modelId="{7DA37CFE-628E-40D2-9D25-7E7557049DF9}" type="presParOf" srcId="{B4F9AAB0-D25A-4085-A8DA-7501C3D47BEB}" destId="{C9C54B21-C7FC-4911-AEA8-0395B284D5EB}" srcOrd="0" destOrd="0" presId="urn:microsoft.com/office/officeart/2005/8/layout/vList5"/>
    <dgm:cxn modelId="{9EFD9BD9-E450-4B5E-AD9C-62EE6913D507}" type="presParOf" srcId="{B4F9AAB0-D25A-4085-A8DA-7501C3D47BEB}" destId="{9E6EC1DB-8C5D-493B-8694-0226ECED231C}" srcOrd="1" destOrd="0" presId="urn:microsoft.com/office/officeart/2005/8/layout/vList5"/>
    <dgm:cxn modelId="{FA1E9101-56CF-40E6-BDC2-832EFD0CC3BB}" type="presParOf" srcId="{1BEA96DC-4858-4A4E-A502-A55974F620F9}" destId="{817C6E6F-CE30-4AB7-B686-2FF7723818A5}" srcOrd="1" destOrd="0" presId="urn:microsoft.com/office/officeart/2005/8/layout/vList5"/>
    <dgm:cxn modelId="{D190AB1E-96A4-4277-BF68-8E968890AB65}" type="presParOf" srcId="{1BEA96DC-4858-4A4E-A502-A55974F620F9}" destId="{0B275C96-3296-4EB6-98F1-17E0DAAA0423}" srcOrd="2" destOrd="0" presId="urn:microsoft.com/office/officeart/2005/8/layout/vList5"/>
    <dgm:cxn modelId="{47038311-0480-422F-8264-0A375D44C3AF}" type="presParOf" srcId="{0B275C96-3296-4EB6-98F1-17E0DAAA0423}" destId="{75F209EC-14FC-46F6-BC7D-0616A07EBF6D}" srcOrd="0" destOrd="0" presId="urn:microsoft.com/office/officeart/2005/8/layout/vList5"/>
    <dgm:cxn modelId="{AB1F1708-78D5-429E-99EB-B29A3876A8BF}" type="presParOf" srcId="{0B275C96-3296-4EB6-98F1-17E0DAAA0423}" destId="{42A68DB8-C88B-4411-895C-382AB2022F00}" srcOrd="1" destOrd="0" presId="urn:microsoft.com/office/officeart/2005/8/layout/vList5"/>
    <dgm:cxn modelId="{FF1BCF49-EA2E-4F50-A0C8-6411589B0428}" type="presParOf" srcId="{1BEA96DC-4858-4A4E-A502-A55974F620F9}" destId="{92FF7617-B6B0-4769-8CA6-A67900CCB435}" srcOrd="3" destOrd="0" presId="urn:microsoft.com/office/officeart/2005/8/layout/vList5"/>
    <dgm:cxn modelId="{38FF9922-F440-425A-A835-E50E1417E31E}" type="presParOf" srcId="{1BEA96DC-4858-4A4E-A502-A55974F620F9}" destId="{4EE6ED79-5532-4958-B3D2-FBA42399329F}" srcOrd="4" destOrd="0" presId="urn:microsoft.com/office/officeart/2005/8/layout/vList5"/>
    <dgm:cxn modelId="{6200A909-DF3C-46BE-A036-01ABF210A956}" type="presParOf" srcId="{4EE6ED79-5532-4958-B3D2-FBA42399329F}" destId="{D856138F-681E-4A95-9E1D-DB97DA285676}" srcOrd="0" destOrd="0" presId="urn:microsoft.com/office/officeart/2005/8/layout/vList5"/>
    <dgm:cxn modelId="{5295E14E-2D69-459F-8FE2-96FF0136FADB}" type="presParOf" srcId="{4EE6ED79-5532-4958-B3D2-FBA42399329F}" destId="{0D31461F-BE81-4A3E-BD5A-287518E55CB3}" srcOrd="1" destOrd="0" presId="urn:microsoft.com/office/officeart/2005/8/layout/vList5"/>
    <dgm:cxn modelId="{053EEFD8-B19C-4507-B88B-77F887E7D4FE}" type="presParOf" srcId="{1BEA96DC-4858-4A4E-A502-A55974F620F9}" destId="{BFD70F63-A720-4E01-9C4E-64EAF7D70EAB}" srcOrd="5" destOrd="0" presId="urn:microsoft.com/office/officeart/2005/8/layout/vList5"/>
    <dgm:cxn modelId="{3C0A05DD-76C6-4070-857E-DA4C9682EEBE}" type="presParOf" srcId="{1BEA96DC-4858-4A4E-A502-A55974F620F9}" destId="{50A46E0A-550F-4932-ACB3-5EC3E8F737F9}" srcOrd="6" destOrd="0" presId="urn:microsoft.com/office/officeart/2005/8/layout/vList5"/>
    <dgm:cxn modelId="{C09799D7-B571-4703-A6FD-F612B4ABE7BE}" type="presParOf" srcId="{50A46E0A-550F-4932-ACB3-5EC3E8F737F9}" destId="{580D3D4B-B27C-4ED2-9FBA-0F8105788834}" srcOrd="0" destOrd="0" presId="urn:microsoft.com/office/officeart/2005/8/layout/vList5"/>
    <dgm:cxn modelId="{E31C64B7-0DA9-4F8D-9F4C-B811673020FA}" type="presParOf" srcId="{50A46E0A-550F-4932-ACB3-5EC3E8F737F9}" destId="{5C323869-FF7D-46B7-A5B9-2009516EC23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EC1DB-8C5D-493B-8694-0226ECED231C}">
      <dsp:nvSpPr>
        <dsp:cNvPr id="0" name=""/>
        <dsp:cNvSpPr/>
      </dsp:nvSpPr>
      <dsp:spPr>
        <a:xfrm rot="5400000">
          <a:off x="7513387" y="-3082683"/>
          <a:ext cx="1131820" cy="7604044"/>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ja-JP" altLang="en-US" sz="1200" b="0" i="0" kern="1200" dirty="0">
              <a:latin typeface="メイリオ" panose="020B0604030504040204" pitchFamily="50" charset="-128"/>
              <a:ea typeface="メイリオ" panose="020B0604030504040204" pitchFamily="50" charset="-128"/>
            </a:rPr>
            <a:t>トラブルに巻き込まれないために、自らの安全確保について意識して行動することが必要です。外務省が作成する</a:t>
          </a:r>
          <a:r>
            <a:rPr lang="ja-JP" altLang="en-US" sz="1200" b="0" i="0" kern="1200" dirty="0">
              <a:latin typeface="メイリオ" panose="020B0604030504040204" pitchFamily="50" charset="-128"/>
              <a:ea typeface="メイリオ" panose="020B0604030504040204" pitchFamily="50" charset="-128"/>
              <a:hlinkClick xmlns:r="http://schemas.openxmlformats.org/officeDocument/2006/relationships" r:id="rId1"/>
            </a:rPr>
            <a:t>「海外安全虎の巻」</a:t>
          </a:r>
          <a:r>
            <a:rPr lang="ja-JP" altLang="en-US" sz="1200" b="0" i="0" kern="1200" dirty="0">
              <a:latin typeface="メイリオ" panose="020B0604030504040204" pitchFamily="50" charset="-128"/>
              <a:ea typeface="メイリオ" panose="020B0604030504040204" pitchFamily="50" charset="-128"/>
            </a:rPr>
            <a:t>等も参照し、海外に渡航する前に十分に理解しておいてください。</a:t>
          </a:r>
          <a:endParaRPr lang="ja-JP" altLang="en-US" sz="1200" kern="1200" dirty="0">
            <a:latin typeface="メイリオ" panose="020B0604030504040204" pitchFamily="50" charset="-128"/>
            <a:ea typeface="メイリオ" panose="020B0604030504040204" pitchFamily="50" charset="-128"/>
          </a:endParaRPr>
        </a:p>
        <a:p>
          <a:pPr marL="114300" lvl="1" indent="-114300" algn="l" defTabSz="533400">
            <a:lnSpc>
              <a:spcPct val="90000"/>
            </a:lnSpc>
            <a:spcBef>
              <a:spcPct val="0"/>
            </a:spcBef>
            <a:spcAft>
              <a:spcPct val="15000"/>
            </a:spcAft>
            <a:buChar char="••"/>
          </a:pPr>
          <a:r>
            <a:rPr lang="en-US" altLang="ja-JP" sz="1200" kern="1200" dirty="0">
              <a:latin typeface="メイリオ" panose="020B0604030504040204" pitchFamily="50" charset="-128"/>
              <a:ea typeface="メイリオ" panose="020B0604030504040204" pitchFamily="50" charset="-128"/>
              <a:hlinkClick xmlns:r="http://schemas.openxmlformats.org/officeDocument/2006/relationships" r:id="rId1"/>
            </a:rPr>
            <a:t>https://www.anzen.mofa.go.jp/pamph/pdf/toranomaki.pdf</a:t>
          </a:r>
          <a:endParaRPr lang="ja-JP" altLang="en-US" sz="1200" kern="1200" dirty="0">
            <a:latin typeface="メイリオ" panose="020B0604030504040204" pitchFamily="50" charset="-128"/>
            <a:ea typeface="メイリオ" panose="020B0604030504040204" pitchFamily="50" charset="-128"/>
          </a:endParaRPr>
        </a:p>
      </dsp:txBody>
      <dsp:txXfrm rot="-5400000">
        <a:off x="4277276" y="208679"/>
        <a:ext cx="7548793" cy="1021318"/>
      </dsp:txXfrm>
    </dsp:sp>
    <dsp:sp modelId="{C9C54B21-C7FC-4911-AEA8-0395B284D5EB}">
      <dsp:nvSpPr>
        <dsp:cNvPr id="0" name=""/>
        <dsp:cNvSpPr/>
      </dsp:nvSpPr>
      <dsp:spPr>
        <a:xfrm>
          <a:off x="41442" y="0"/>
          <a:ext cx="4277275" cy="14147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ja-JP" altLang="en-US" sz="2000" b="1" i="0" kern="1200" dirty="0">
              <a:latin typeface="メイリオ" panose="020B0604030504040204" pitchFamily="50" charset="-128"/>
              <a:ea typeface="メイリオ" panose="020B0604030504040204" pitchFamily="50" charset="-128"/>
            </a:rPr>
            <a:t>１．海外でのトラブル</a:t>
          </a:r>
          <a:r>
            <a:rPr lang="ja-JP" altLang="en-US" sz="2000" b="1" i="0" kern="1200" dirty="0" smtClean="0">
              <a:latin typeface="メイリオ" panose="020B0604030504040204" pitchFamily="50" charset="-128"/>
              <a:ea typeface="メイリオ" panose="020B0604030504040204" pitchFamily="50" charset="-128"/>
            </a:rPr>
            <a:t>回避</a:t>
          </a:r>
          <a:endParaRPr lang="en-US" altLang="ja-JP" sz="2000" b="1" i="0" kern="1200" dirty="0" smtClean="0">
            <a:latin typeface="メイリオ" panose="020B0604030504040204" pitchFamily="50" charset="-128"/>
            <a:ea typeface="メイリオ" panose="020B0604030504040204" pitchFamily="50" charset="-128"/>
          </a:endParaRPr>
        </a:p>
        <a:p>
          <a:pPr lvl="0" algn="l" defTabSz="889000">
            <a:lnSpc>
              <a:spcPct val="90000"/>
            </a:lnSpc>
            <a:spcBef>
              <a:spcPct val="0"/>
            </a:spcBef>
            <a:spcAft>
              <a:spcPct val="35000"/>
            </a:spcAft>
          </a:pPr>
          <a:r>
            <a:rPr lang="ja-JP" altLang="en-US" sz="2000" b="1" i="0" kern="1200" dirty="0" smtClean="0">
              <a:latin typeface="メイリオ" panose="020B0604030504040204" pitchFamily="50" charset="-128"/>
              <a:ea typeface="メイリオ" panose="020B0604030504040204" pitchFamily="50" charset="-128"/>
            </a:rPr>
            <a:t>　　マニュアル</a:t>
          </a:r>
          <a:endParaRPr lang="en-US" altLang="ja-JP" sz="2000" b="1" i="0" kern="1200" dirty="0">
            <a:latin typeface="メイリオ" panose="020B0604030504040204" pitchFamily="50" charset="-128"/>
            <a:ea typeface="メイリオ" panose="020B0604030504040204" pitchFamily="50" charset="-128"/>
          </a:endParaRPr>
        </a:p>
      </dsp:txBody>
      <dsp:txXfrm>
        <a:off x="110506" y="69064"/>
        <a:ext cx="4139147" cy="1276647"/>
      </dsp:txXfrm>
    </dsp:sp>
    <dsp:sp modelId="{42A68DB8-C88B-4411-895C-382AB2022F00}">
      <dsp:nvSpPr>
        <dsp:cNvPr id="0" name=""/>
        <dsp:cNvSpPr/>
      </dsp:nvSpPr>
      <dsp:spPr>
        <a:xfrm rot="5400000">
          <a:off x="7513387" y="-1623812"/>
          <a:ext cx="1131820" cy="7604044"/>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ja-JP" altLang="en-US" sz="1400" b="0" i="0" kern="1200" dirty="0">
              <a:latin typeface="メイリオ" panose="020B0604030504040204" pitchFamily="50" charset="-128"/>
              <a:ea typeface="メイリオ" panose="020B0604030504040204" pitchFamily="50" charset="-128"/>
              <a:hlinkClick xmlns:r="http://schemas.openxmlformats.org/officeDocument/2006/relationships" r:id="rId2"/>
            </a:rPr>
            <a:t>外務省海外安全ホームページ</a:t>
          </a:r>
          <a:r>
            <a:rPr lang="ja-JP" altLang="en-US" sz="1400" b="0" i="0" kern="1200" dirty="0">
              <a:latin typeface="メイリオ" panose="020B0604030504040204" pitchFamily="50" charset="-128"/>
              <a:ea typeface="メイリオ" panose="020B0604030504040204" pitchFamily="50" charset="-128"/>
            </a:rPr>
            <a:t>で、安全確保に関する情報を十分に収集してください。</a:t>
          </a:r>
          <a:endParaRPr kumimoji="1" lang="ja-JP" altLang="en-US" sz="1400" kern="1200" dirty="0">
            <a:latin typeface="メイリオ" panose="020B0604030504040204" pitchFamily="50" charset="-128"/>
            <a:ea typeface="メイリオ" panose="020B0604030504040204" pitchFamily="50" charset="-128"/>
          </a:endParaRPr>
        </a:p>
        <a:p>
          <a:pPr marL="114300" lvl="1" indent="-114300" algn="l" defTabSz="622300">
            <a:lnSpc>
              <a:spcPct val="90000"/>
            </a:lnSpc>
            <a:spcBef>
              <a:spcPct val="0"/>
            </a:spcBef>
            <a:spcAft>
              <a:spcPct val="15000"/>
            </a:spcAft>
            <a:buChar char="••"/>
          </a:pPr>
          <a:r>
            <a:rPr lang="en-US" altLang="ja-JP" sz="1400" kern="1200" dirty="0">
              <a:latin typeface="メイリオ" panose="020B0604030504040204" pitchFamily="50" charset="-128"/>
              <a:ea typeface="メイリオ" panose="020B0604030504040204" pitchFamily="50" charset="-128"/>
              <a:hlinkClick xmlns:r="http://schemas.openxmlformats.org/officeDocument/2006/relationships" r:id="rId2"/>
            </a:rPr>
            <a:t>https://www.anzen.mofa.go.jp/</a:t>
          </a:r>
          <a:endParaRPr kumimoji="1" lang="ja-JP" altLang="en-US" sz="1400" kern="1200" dirty="0">
            <a:latin typeface="メイリオ" panose="020B0604030504040204" pitchFamily="50" charset="-128"/>
            <a:ea typeface="メイリオ" panose="020B0604030504040204" pitchFamily="50" charset="-128"/>
          </a:endParaRPr>
        </a:p>
      </dsp:txBody>
      <dsp:txXfrm rot="-5400000">
        <a:off x="4277276" y="1667550"/>
        <a:ext cx="7548793" cy="1021318"/>
      </dsp:txXfrm>
    </dsp:sp>
    <dsp:sp modelId="{75F209EC-14FC-46F6-BC7D-0616A07EBF6D}">
      <dsp:nvSpPr>
        <dsp:cNvPr id="0" name=""/>
        <dsp:cNvSpPr/>
      </dsp:nvSpPr>
      <dsp:spPr>
        <a:xfrm>
          <a:off x="0" y="1488455"/>
          <a:ext cx="4277275" cy="14147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US" altLang="ja-JP" sz="2000" b="1" i="0" kern="1200" dirty="0">
              <a:latin typeface="メイリオ" panose="020B0604030504040204" pitchFamily="50" charset="-128"/>
              <a:ea typeface="メイリオ" panose="020B0604030504040204" pitchFamily="50" charset="-128"/>
            </a:rPr>
            <a:t>2.</a:t>
          </a:r>
          <a:r>
            <a:rPr lang="ja-JP" altLang="en-US" sz="2000" b="1" i="0" kern="1200" dirty="0">
              <a:latin typeface="メイリオ" panose="020B0604030504040204" pitchFamily="50" charset="-128"/>
              <a:ea typeface="メイリオ" panose="020B0604030504040204" pitchFamily="50" charset="-128"/>
            </a:rPr>
            <a:t>　渡航先海外安全情報の収集</a:t>
          </a:r>
          <a:endParaRPr kumimoji="1" lang="ja-JP" altLang="en-US" sz="2000" kern="1200" dirty="0">
            <a:latin typeface="メイリオ" panose="020B0604030504040204" pitchFamily="50" charset="-128"/>
            <a:ea typeface="メイリオ" panose="020B0604030504040204" pitchFamily="50" charset="-128"/>
          </a:endParaRPr>
        </a:p>
      </dsp:txBody>
      <dsp:txXfrm>
        <a:off x="69064" y="1557519"/>
        <a:ext cx="4139147" cy="1276647"/>
      </dsp:txXfrm>
    </dsp:sp>
    <dsp:sp modelId="{0D31461F-BE81-4A3E-BD5A-287518E55CB3}">
      <dsp:nvSpPr>
        <dsp:cNvPr id="0" name=""/>
        <dsp:cNvSpPr/>
      </dsp:nvSpPr>
      <dsp:spPr>
        <a:xfrm rot="5400000">
          <a:off x="7513387" y="-138297"/>
          <a:ext cx="1131820" cy="7604044"/>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ja-JP" altLang="en-US" sz="1400" b="0" i="0" kern="1200" dirty="0">
              <a:latin typeface="メイリオ" panose="020B0604030504040204" pitchFamily="50" charset="-128"/>
              <a:ea typeface="メイリオ" panose="020B0604030504040204" pitchFamily="50" charset="-128"/>
              <a:hlinkClick xmlns:r="http://schemas.openxmlformats.org/officeDocument/2006/relationships" r:id="rId3"/>
            </a:rPr>
            <a:t>渡航先の日本国大使館・総領事館等のウェブサイト</a:t>
          </a:r>
          <a:r>
            <a:rPr lang="ja-JP" altLang="en-US" sz="1400" b="0" i="0" kern="1200" dirty="0">
              <a:latin typeface="メイリオ" panose="020B0604030504040204" pitchFamily="50" charset="-128"/>
              <a:ea typeface="メイリオ" panose="020B0604030504040204" pitchFamily="50" charset="-128"/>
            </a:rPr>
            <a:t>でも情報を確認し、在外公館の連絡先や緊急時支援体制を確認しておいてください。</a:t>
          </a:r>
          <a:endParaRPr kumimoji="1" lang="ja-JP" altLang="en-US" sz="1400" kern="1200" dirty="0">
            <a:latin typeface="メイリオ" panose="020B0604030504040204" pitchFamily="50" charset="-128"/>
            <a:ea typeface="メイリオ" panose="020B0604030504040204" pitchFamily="50" charset="-128"/>
          </a:endParaRPr>
        </a:p>
        <a:p>
          <a:pPr marL="114300" lvl="1" indent="-114300" algn="l" defTabSz="622300">
            <a:lnSpc>
              <a:spcPct val="90000"/>
            </a:lnSpc>
            <a:spcBef>
              <a:spcPct val="0"/>
            </a:spcBef>
            <a:spcAft>
              <a:spcPct val="15000"/>
            </a:spcAft>
            <a:buChar char="••"/>
          </a:pPr>
          <a:r>
            <a:rPr lang="en-US" altLang="ja-JP" sz="1400" kern="1200" dirty="0">
              <a:latin typeface="メイリオ" panose="020B0604030504040204" pitchFamily="50" charset="-128"/>
              <a:ea typeface="メイリオ" panose="020B0604030504040204" pitchFamily="50" charset="-128"/>
              <a:hlinkClick xmlns:r="http://schemas.openxmlformats.org/officeDocument/2006/relationships" r:id="rId3"/>
            </a:rPr>
            <a:t>https://www.mofa.go.jp/mofaj/annai/zaigai/list/</a:t>
          </a:r>
          <a:endParaRPr kumimoji="1" lang="ja-JP" altLang="en-US" sz="1400" kern="1200" dirty="0">
            <a:latin typeface="メイリオ" panose="020B0604030504040204" pitchFamily="50" charset="-128"/>
            <a:ea typeface="メイリオ" panose="020B0604030504040204" pitchFamily="50" charset="-128"/>
          </a:endParaRPr>
        </a:p>
      </dsp:txBody>
      <dsp:txXfrm rot="-5400000">
        <a:off x="4277276" y="3153065"/>
        <a:ext cx="7548793" cy="1021318"/>
      </dsp:txXfrm>
    </dsp:sp>
    <dsp:sp modelId="{D856138F-681E-4A95-9E1D-DB97DA285676}">
      <dsp:nvSpPr>
        <dsp:cNvPr id="0" name=""/>
        <dsp:cNvSpPr/>
      </dsp:nvSpPr>
      <dsp:spPr>
        <a:xfrm>
          <a:off x="0" y="2973970"/>
          <a:ext cx="4277275" cy="14147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US" altLang="ja-JP" sz="2000" b="1" i="0" kern="1200" dirty="0">
              <a:latin typeface="メイリオ" panose="020B0604030504040204" pitchFamily="50" charset="-128"/>
              <a:ea typeface="メイリオ" panose="020B0604030504040204" pitchFamily="50" charset="-128"/>
            </a:rPr>
            <a:t>3.</a:t>
          </a:r>
          <a:r>
            <a:rPr lang="ja-JP" altLang="en-US" sz="2000" b="1" i="0" kern="1200" dirty="0">
              <a:latin typeface="メイリオ" panose="020B0604030504040204" pitchFamily="50" charset="-128"/>
              <a:ea typeface="メイリオ" panose="020B0604030504040204" pitchFamily="50" charset="-128"/>
            </a:rPr>
            <a:t>　日本国大使館・</a:t>
          </a:r>
          <a:r>
            <a:rPr lang="ja-JP" altLang="en-US" sz="2000" b="1" i="0" kern="1200" dirty="0" smtClean="0">
              <a:latin typeface="メイリオ" panose="020B0604030504040204" pitchFamily="50" charset="-128"/>
              <a:ea typeface="メイリオ" panose="020B0604030504040204" pitchFamily="50" charset="-128"/>
            </a:rPr>
            <a:t>総領事館</a:t>
          </a:r>
          <a:endParaRPr lang="en-US" altLang="ja-JP" sz="2000" b="1" i="0" kern="1200" dirty="0" smtClean="0">
            <a:latin typeface="メイリオ" panose="020B0604030504040204" pitchFamily="50" charset="-128"/>
            <a:ea typeface="メイリオ" panose="020B0604030504040204" pitchFamily="50" charset="-128"/>
          </a:endParaRPr>
        </a:p>
        <a:p>
          <a:pPr lvl="0" algn="l" defTabSz="889000">
            <a:lnSpc>
              <a:spcPct val="90000"/>
            </a:lnSpc>
            <a:spcBef>
              <a:spcPct val="0"/>
            </a:spcBef>
            <a:spcAft>
              <a:spcPct val="35000"/>
            </a:spcAft>
          </a:pPr>
          <a:r>
            <a:rPr lang="ja-JP" altLang="en-US" sz="2000" b="1" i="0" kern="1200" dirty="0" smtClean="0">
              <a:latin typeface="メイリオ" panose="020B0604030504040204" pitchFamily="50" charset="-128"/>
              <a:ea typeface="メイリオ" panose="020B0604030504040204" pitchFamily="50" charset="-128"/>
            </a:rPr>
            <a:t>　　情報</a:t>
          </a:r>
          <a:r>
            <a:rPr lang="ja-JP" altLang="en-US" sz="2000" b="1" i="0" kern="1200" dirty="0">
              <a:latin typeface="メイリオ" panose="020B0604030504040204" pitchFamily="50" charset="-128"/>
              <a:ea typeface="メイリオ" panose="020B0604030504040204" pitchFamily="50" charset="-128"/>
            </a:rPr>
            <a:t>の収集</a:t>
          </a:r>
        </a:p>
      </dsp:txBody>
      <dsp:txXfrm>
        <a:off x="69064" y="3043034"/>
        <a:ext cx="4139147" cy="1276647"/>
      </dsp:txXfrm>
    </dsp:sp>
    <dsp:sp modelId="{0CE18C75-789C-4809-B682-D26DBAD38E55}">
      <dsp:nvSpPr>
        <dsp:cNvPr id="0" name=""/>
        <dsp:cNvSpPr/>
      </dsp:nvSpPr>
      <dsp:spPr>
        <a:xfrm rot="5400000">
          <a:off x="7513387" y="1364850"/>
          <a:ext cx="1131820" cy="7604044"/>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ja-JP" altLang="en-US" sz="1400" b="0" i="0" kern="1200" dirty="0">
              <a:latin typeface="メイリオ" panose="020B0604030504040204" pitchFamily="50" charset="-128"/>
              <a:ea typeface="メイリオ" panose="020B0604030504040204" pitchFamily="50" charset="-128"/>
            </a:rPr>
            <a:t>必ず最新情報を確認してから渡航してください。</a:t>
          </a:r>
          <a:endParaRPr kumimoji="1" lang="ja-JP" altLang="en-US" sz="1400" kern="1200" dirty="0">
            <a:latin typeface="メイリオ" panose="020B0604030504040204" pitchFamily="50" charset="-128"/>
            <a:ea typeface="メイリオ" panose="020B0604030504040204" pitchFamily="50" charset="-128"/>
          </a:endParaRPr>
        </a:p>
        <a:p>
          <a:pPr marL="114300" lvl="1" indent="-114300" algn="l" defTabSz="622300">
            <a:lnSpc>
              <a:spcPct val="90000"/>
            </a:lnSpc>
            <a:spcBef>
              <a:spcPct val="0"/>
            </a:spcBef>
            <a:spcAft>
              <a:spcPct val="15000"/>
            </a:spcAft>
            <a:buChar char="••"/>
          </a:pPr>
          <a:r>
            <a:rPr lang="en-US" altLang="ja-JP" sz="1400" kern="1200" dirty="0">
              <a:latin typeface="メイリオ" panose="020B0604030504040204" pitchFamily="50" charset="-128"/>
              <a:ea typeface="メイリオ" panose="020B0604030504040204" pitchFamily="50" charset="-128"/>
              <a:hlinkClick xmlns:r="http://schemas.openxmlformats.org/officeDocument/2006/relationships" r:id="rId4"/>
            </a:rPr>
            <a:t>https://www.anzen.mofa.go.jp/covid19/pdfhistory_world.html</a:t>
          </a:r>
          <a:endParaRPr kumimoji="1" lang="ja-JP" altLang="en-US" sz="1400" kern="1200" dirty="0">
            <a:latin typeface="メイリオ" panose="020B0604030504040204" pitchFamily="50" charset="-128"/>
            <a:ea typeface="メイリオ" panose="020B0604030504040204" pitchFamily="50" charset="-128"/>
          </a:endParaRPr>
        </a:p>
      </dsp:txBody>
      <dsp:txXfrm rot="-5400000">
        <a:off x="4277276" y="4656213"/>
        <a:ext cx="7548793" cy="1021318"/>
      </dsp:txXfrm>
    </dsp:sp>
    <dsp:sp modelId="{579FF372-92E2-4391-AD88-3A4E0CC26A71}">
      <dsp:nvSpPr>
        <dsp:cNvPr id="0" name=""/>
        <dsp:cNvSpPr/>
      </dsp:nvSpPr>
      <dsp:spPr>
        <a:xfrm>
          <a:off x="0" y="4459484"/>
          <a:ext cx="4277275" cy="14147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l" defTabSz="889000">
            <a:lnSpc>
              <a:spcPct val="90000"/>
            </a:lnSpc>
            <a:spcBef>
              <a:spcPct val="0"/>
            </a:spcBef>
            <a:spcAft>
              <a:spcPct val="35000"/>
            </a:spcAft>
          </a:pPr>
          <a:r>
            <a:rPr lang="en-US" altLang="ja-JP" sz="2000" b="1" i="0" kern="1200" dirty="0">
              <a:latin typeface="メイリオ" panose="020B0604030504040204" pitchFamily="50" charset="-128"/>
              <a:ea typeface="メイリオ" panose="020B0604030504040204" pitchFamily="50" charset="-128"/>
            </a:rPr>
            <a:t>4.</a:t>
          </a:r>
          <a:r>
            <a:rPr lang="ja-JP" altLang="en-US" sz="2000" b="1" i="0" kern="1200" dirty="0">
              <a:latin typeface="メイリオ" panose="020B0604030504040204" pitchFamily="50" charset="-128"/>
              <a:ea typeface="メイリオ" panose="020B0604030504040204" pitchFamily="50" charset="-128"/>
            </a:rPr>
            <a:t>　入国に必要な書類及び入国後の行動規制等の確認</a:t>
          </a:r>
        </a:p>
      </dsp:txBody>
      <dsp:txXfrm>
        <a:off x="69064" y="4528548"/>
        <a:ext cx="4139147" cy="12766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EC1DB-8C5D-493B-8694-0226ECED231C}">
      <dsp:nvSpPr>
        <dsp:cNvPr id="0" name=""/>
        <dsp:cNvSpPr/>
      </dsp:nvSpPr>
      <dsp:spPr>
        <a:xfrm rot="5400000">
          <a:off x="6732588" y="-3245855"/>
          <a:ext cx="916377" cy="7652891"/>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ja-JP" altLang="en-US" sz="1400" b="0" i="0" kern="1200" dirty="0">
              <a:latin typeface="メイリオ" panose="020B0604030504040204" pitchFamily="50" charset="-128"/>
              <a:ea typeface="メイリオ" panose="020B0604030504040204" pitchFamily="50" charset="-128"/>
            </a:rPr>
            <a:t>浜松医科大学では、海外での事件、事故、テロ、自然災害又は感染症等の危機発生時に備え、外務省海外安全ホームページにて発出する国・地域別の</a:t>
          </a:r>
          <a:r>
            <a:rPr lang="ja-JP" altLang="en-US" sz="1400" b="0" i="0" kern="1200" dirty="0">
              <a:latin typeface="メイリオ" panose="020B0604030504040204" pitchFamily="50" charset="-128"/>
              <a:ea typeface="メイリオ" panose="020B0604030504040204" pitchFamily="50" charset="-128"/>
              <a:hlinkClick xmlns:r="http://schemas.openxmlformats.org/officeDocument/2006/relationships" r:id="rId1"/>
            </a:rPr>
            <a:t>海外安全情報（危険情報及び感染症危険情報）</a:t>
          </a:r>
          <a:r>
            <a:rPr lang="ja-JP" altLang="en-US" sz="1400" b="0" i="0" kern="1200" dirty="0">
              <a:latin typeface="メイリオ" panose="020B0604030504040204" pitchFamily="50" charset="-128"/>
              <a:ea typeface="メイリオ" panose="020B0604030504040204" pitchFamily="50" charset="-128"/>
            </a:rPr>
            <a:t>に基づき対応しますので確認しておいてください。</a:t>
          </a:r>
          <a:endParaRPr lang="ja-JP" altLang="en-US" sz="1400" kern="1200" dirty="0">
            <a:latin typeface="メイリオ" panose="020B0604030504040204" pitchFamily="50" charset="-128"/>
            <a:ea typeface="メイリオ" panose="020B0604030504040204" pitchFamily="50" charset="-128"/>
          </a:endParaRPr>
        </a:p>
      </dsp:txBody>
      <dsp:txXfrm rot="-5400000">
        <a:off x="3364331" y="167136"/>
        <a:ext cx="7608157" cy="826909"/>
      </dsp:txXfrm>
    </dsp:sp>
    <dsp:sp modelId="{C9C54B21-C7FC-4911-AEA8-0395B284D5EB}">
      <dsp:nvSpPr>
        <dsp:cNvPr id="0" name=""/>
        <dsp:cNvSpPr/>
      </dsp:nvSpPr>
      <dsp:spPr>
        <a:xfrm>
          <a:off x="0" y="1119"/>
          <a:ext cx="3361428" cy="1145471"/>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1" lang="en-US" altLang="en-US" sz="2000" b="1" i="0" kern="1200" spc="0" baseline="0" dirty="0">
              <a:latin typeface="メイリオ" panose="020B0604030504040204" pitchFamily="50" charset="-128"/>
              <a:ea typeface="メイリオ" panose="020B0604030504040204" pitchFamily="50" charset="-128"/>
            </a:rPr>
            <a:t>5.</a:t>
          </a:r>
          <a:r>
            <a:rPr kumimoji="1" lang="ja-JP" altLang="en-US" sz="2000" b="1" i="0" kern="1200" spc="0" baseline="0" dirty="0">
              <a:latin typeface="メイリオ" panose="020B0604030504040204" pitchFamily="50" charset="-128"/>
              <a:ea typeface="メイリオ" panose="020B0604030504040204" pitchFamily="50" charset="-128"/>
            </a:rPr>
            <a:t>　海外安全情報に</a:t>
          </a:r>
          <a:r>
            <a:rPr kumimoji="1" lang="ja-JP" altLang="en-US" sz="2000" b="1" i="0" kern="1200" spc="0" baseline="0" dirty="0" smtClean="0">
              <a:latin typeface="メイリオ" panose="020B0604030504040204" pitchFamily="50" charset="-128"/>
              <a:ea typeface="メイリオ" panose="020B0604030504040204" pitchFamily="50" charset="-128"/>
            </a:rPr>
            <a:t>基づく</a:t>
          </a:r>
          <a:endParaRPr kumimoji="1" lang="en-US" altLang="ja-JP" sz="2000" b="1" i="0" kern="1200" spc="0" baseline="0" dirty="0" smtClean="0">
            <a:latin typeface="メイリオ" panose="020B0604030504040204" pitchFamily="50" charset="-128"/>
            <a:ea typeface="メイリオ" panose="020B0604030504040204" pitchFamily="50" charset="-128"/>
          </a:endParaRPr>
        </a:p>
        <a:p>
          <a:pPr lvl="0" algn="ctr" defTabSz="889000">
            <a:lnSpc>
              <a:spcPct val="90000"/>
            </a:lnSpc>
            <a:spcBef>
              <a:spcPct val="0"/>
            </a:spcBef>
            <a:spcAft>
              <a:spcPct val="35000"/>
            </a:spcAft>
          </a:pPr>
          <a:r>
            <a:rPr kumimoji="1" lang="ja-JP" altLang="en-US" sz="2000" b="1" i="0" kern="1200" spc="0" baseline="0" dirty="0" smtClean="0">
              <a:latin typeface="メイリオ" panose="020B0604030504040204" pitchFamily="50" charset="-128"/>
              <a:ea typeface="メイリオ" panose="020B0604030504040204" pitchFamily="50" charset="-128"/>
            </a:rPr>
            <a:t>浜松</a:t>
          </a:r>
          <a:r>
            <a:rPr kumimoji="1" lang="ja-JP" altLang="en-US" sz="2000" b="1" i="0" kern="1200" spc="0" baseline="0" dirty="0">
              <a:latin typeface="メイリオ" panose="020B0604030504040204" pitchFamily="50" charset="-128"/>
              <a:ea typeface="メイリオ" panose="020B0604030504040204" pitchFamily="50" charset="-128"/>
            </a:rPr>
            <a:t>医科</a:t>
          </a:r>
          <a:r>
            <a:rPr kumimoji="1" lang="ja-JP" altLang="en-US" sz="2000" b="1" i="0" kern="1200" spc="0" baseline="0" dirty="0" smtClean="0">
              <a:latin typeface="メイリオ" panose="020B0604030504040204" pitchFamily="50" charset="-128"/>
              <a:ea typeface="メイリオ" panose="020B0604030504040204" pitchFamily="50" charset="-128"/>
            </a:rPr>
            <a:t>大学の</a:t>
          </a:r>
          <a:r>
            <a:rPr kumimoji="1" lang="ja-JP" altLang="en-US" sz="2000" b="1" i="0" kern="1200" spc="0" baseline="0" dirty="0">
              <a:latin typeface="メイリオ" panose="020B0604030504040204" pitchFamily="50" charset="-128"/>
              <a:ea typeface="メイリオ" panose="020B0604030504040204" pitchFamily="50" charset="-128"/>
            </a:rPr>
            <a:t>措置</a:t>
          </a:r>
          <a:endParaRPr lang="en-US" altLang="ja-JP" sz="2000" b="1" i="0" kern="1200" spc="0" baseline="0" dirty="0">
            <a:latin typeface="メイリオ" panose="020B0604030504040204" pitchFamily="50" charset="-128"/>
            <a:ea typeface="メイリオ" panose="020B0604030504040204" pitchFamily="50" charset="-128"/>
          </a:endParaRPr>
        </a:p>
      </dsp:txBody>
      <dsp:txXfrm>
        <a:off x="55917" y="57036"/>
        <a:ext cx="3249594" cy="1033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EC1DB-8C5D-493B-8694-0226ECED231C}">
      <dsp:nvSpPr>
        <dsp:cNvPr id="0" name=""/>
        <dsp:cNvSpPr/>
      </dsp:nvSpPr>
      <dsp:spPr>
        <a:xfrm rot="5400000">
          <a:off x="4970356" y="-2223832"/>
          <a:ext cx="3885068" cy="8424691"/>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ja-JP" altLang="en-US" sz="1800" b="1" kern="1200" dirty="0">
              <a:latin typeface="メイリオ" panose="020B0604030504040204" pitchFamily="50" charset="-128"/>
              <a:ea typeface="メイリオ" panose="020B0604030504040204" pitchFamily="50" charset="-128"/>
            </a:rPr>
            <a:t>現地で事件や事故に巻き込まれても在外公館が素早く支援してくれるように、</a:t>
          </a:r>
          <a:r>
            <a:rPr lang="en-US" altLang="en-US" sz="1800" b="1" kern="1200" dirty="0">
              <a:latin typeface="メイリオ" panose="020B0604030504040204" pitchFamily="50" charset="-128"/>
              <a:ea typeface="メイリオ" panose="020B0604030504040204" pitchFamily="50" charset="-128"/>
            </a:rPr>
            <a:t>3</a:t>
          </a:r>
          <a:r>
            <a:rPr lang="ja-JP" altLang="en-US" sz="1800" b="1" kern="1200" dirty="0">
              <a:latin typeface="メイリオ" panose="020B0604030504040204" pitchFamily="50" charset="-128"/>
              <a:ea typeface="メイリオ" panose="020B0604030504040204" pitchFamily="50" charset="-128"/>
            </a:rPr>
            <a:t>か月未満の短期の場合は出発前に必ず海外渡航登録システムにより、「</a:t>
          </a:r>
          <a:r>
            <a:rPr lang="ja-JP" altLang="en-US" sz="1800" b="1" kern="1200" dirty="0">
              <a:latin typeface="メイリオ" panose="020B0604030504040204" pitchFamily="50" charset="-128"/>
              <a:ea typeface="メイリオ" panose="020B0604030504040204" pitchFamily="50" charset="-128"/>
              <a:hlinkClick xmlns:r="http://schemas.openxmlformats.org/officeDocument/2006/relationships" r:id="rId1"/>
            </a:rPr>
            <a:t>たびレジ（外務省海外安全情報無料配信サービス）</a:t>
          </a:r>
          <a:r>
            <a:rPr lang="ja-JP" altLang="en-US" sz="1800" b="1" kern="1200" dirty="0">
              <a:latin typeface="メイリオ" panose="020B0604030504040204" pitchFamily="50" charset="-128"/>
              <a:ea typeface="メイリオ" panose="020B0604030504040204" pitchFamily="50" charset="-128"/>
            </a:rPr>
            <a:t>」に登録してください。</a:t>
          </a:r>
          <a:r>
            <a:rPr lang="en-US" altLang="ja-JP" sz="1800" b="1" kern="1200" dirty="0">
              <a:latin typeface="メイリオ" panose="020B0604030504040204" pitchFamily="50" charset="-128"/>
              <a:ea typeface="メイリオ" panose="020B0604030504040204" pitchFamily="50" charset="-128"/>
              <a:hlinkClick xmlns:r="http://schemas.openxmlformats.org/officeDocument/2006/relationships" r:id="rId1"/>
            </a:rPr>
            <a:t>https://www.ezairyu.mofa.go.jp/</a:t>
          </a:r>
          <a:endParaRPr lang="ja-JP" altLang="en-US" sz="1800" b="1" kern="1200" dirty="0">
            <a:latin typeface="メイリオ" panose="020B0604030504040204" pitchFamily="50" charset="-128"/>
            <a:ea typeface="メイリオ" panose="020B0604030504040204" pitchFamily="50" charset="-128"/>
          </a:endParaRPr>
        </a:p>
        <a:p>
          <a:pPr marL="171450" lvl="1" indent="-171450" algn="l" defTabSz="800100">
            <a:lnSpc>
              <a:spcPct val="90000"/>
            </a:lnSpc>
            <a:spcBef>
              <a:spcPct val="0"/>
            </a:spcBef>
            <a:spcAft>
              <a:spcPct val="15000"/>
            </a:spcAft>
            <a:buChar char="••"/>
          </a:pPr>
          <a:r>
            <a:rPr lang="ja-JP" altLang="en-US" sz="1800" b="1" kern="1200" dirty="0" smtClean="0">
              <a:latin typeface="メイリオ" panose="020B0604030504040204" pitchFamily="50" charset="-128"/>
              <a:ea typeface="メイリオ" panose="020B0604030504040204" pitchFamily="50" charset="-128"/>
            </a:rPr>
            <a:t>「たびレジ」に登録すると現地の大使館・総領事館から、日本語で最新の安全情報がメールで届きます。また、大規模な事件・事故、テロ、自然災害等緊急事態が発生した場合、被害の状況によっては、現地の大使館・総領事館から、緊急連絡のメールが届き、安否の確認や必要な支援などを受けることができます。</a:t>
          </a:r>
          <a:endParaRPr lang="ja-JP" altLang="en-US" sz="1800" b="1" kern="1200" dirty="0">
            <a:latin typeface="メイリオ" panose="020B0604030504040204" pitchFamily="50" charset="-128"/>
            <a:ea typeface="メイリオ" panose="020B0604030504040204" pitchFamily="50" charset="-128"/>
          </a:endParaRPr>
        </a:p>
      </dsp:txBody>
      <dsp:txXfrm rot="-5400000">
        <a:off x="2700545" y="235632"/>
        <a:ext cx="8235038" cy="3505762"/>
      </dsp:txXfrm>
    </dsp:sp>
    <dsp:sp modelId="{C9C54B21-C7FC-4911-AEA8-0395B284D5EB}">
      <dsp:nvSpPr>
        <dsp:cNvPr id="0" name=""/>
        <dsp:cNvSpPr/>
      </dsp:nvSpPr>
      <dsp:spPr>
        <a:xfrm>
          <a:off x="83130" y="413197"/>
          <a:ext cx="2697608" cy="3194284"/>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ja-JP" altLang="en-US" sz="2800" b="1" kern="1200" dirty="0">
              <a:latin typeface="メイリオ" panose="020B0604030504040204" pitchFamily="50" charset="-128"/>
              <a:ea typeface="メイリオ" panose="020B0604030504040204" pitchFamily="50" charset="-128"/>
            </a:rPr>
            <a:t>１．</a:t>
          </a:r>
          <a:r>
            <a:rPr lang="ja-JP" altLang="en-US" sz="2800" b="1" kern="1200" dirty="0" err="1">
              <a:latin typeface="メイリオ" panose="020B0604030504040204" pitchFamily="50" charset="-128"/>
              <a:ea typeface="メイリオ" panose="020B0604030504040204" pitchFamily="50" charset="-128"/>
            </a:rPr>
            <a:t>たび</a:t>
          </a:r>
          <a:r>
            <a:rPr lang="ja-JP" altLang="en-US" sz="2800" b="1" kern="1200" dirty="0">
              <a:latin typeface="メイリオ" panose="020B0604030504040204" pitchFamily="50" charset="-128"/>
              <a:ea typeface="メイリオ" panose="020B0604030504040204" pitchFamily="50" charset="-128"/>
            </a:rPr>
            <a:t>レジへ登録する</a:t>
          </a:r>
          <a:endParaRPr lang="en-US" altLang="ja-JP" sz="2800" b="1" kern="1200" dirty="0">
            <a:latin typeface="メイリオ" panose="020B0604030504040204" pitchFamily="50" charset="-128"/>
            <a:ea typeface="メイリオ" panose="020B0604030504040204" pitchFamily="50" charset="-128"/>
          </a:endParaRPr>
        </a:p>
      </dsp:txBody>
      <dsp:txXfrm>
        <a:off x="214816" y="544883"/>
        <a:ext cx="2434236" cy="2930912"/>
      </dsp:txXfrm>
    </dsp:sp>
    <dsp:sp modelId="{42A68DB8-C88B-4411-895C-382AB2022F00}">
      <dsp:nvSpPr>
        <dsp:cNvPr id="0" name=""/>
        <dsp:cNvSpPr/>
      </dsp:nvSpPr>
      <dsp:spPr>
        <a:xfrm rot="5400000">
          <a:off x="6029793" y="775772"/>
          <a:ext cx="1728906" cy="8239153"/>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ja-JP" altLang="en-US" sz="1800" b="1" kern="1200" dirty="0">
              <a:latin typeface="メイリオ" panose="020B0604030504040204" pitchFamily="50" charset="-128"/>
              <a:ea typeface="メイリオ" panose="020B0604030504040204" pitchFamily="50" charset="-128"/>
            </a:rPr>
            <a:t>学部学生のみなさんは、「海外旅行届」等の必要書類を渡航の</a:t>
          </a:r>
          <a:r>
            <a:rPr lang="en-US" altLang="ja-JP" sz="1800" b="1" kern="1200" dirty="0">
              <a:latin typeface="メイリオ" panose="020B0604030504040204" pitchFamily="50" charset="-128"/>
              <a:ea typeface="メイリオ" panose="020B0604030504040204" pitchFamily="50" charset="-128"/>
            </a:rPr>
            <a:t>1</a:t>
          </a:r>
          <a:r>
            <a:rPr lang="ja-JP" altLang="en-US" sz="1800" b="1" kern="1200" dirty="0">
              <a:latin typeface="メイリオ" panose="020B0604030504040204" pitchFamily="50" charset="-128"/>
              <a:ea typeface="メイリオ" panose="020B0604030504040204" pitchFamily="50" charset="-128"/>
            </a:rPr>
            <a:t>か月前までに国際化推進センターに提出してください。</a:t>
          </a:r>
        </a:p>
        <a:p>
          <a:pPr marL="171450" lvl="1" indent="-171450" algn="l" defTabSz="800100">
            <a:lnSpc>
              <a:spcPct val="90000"/>
            </a:lnSpc>
            <a:spcBef>
              <a:spcPct val="0"/>
            </a:spcBef>
            <a:spcAft>
              <a:spcPct val="15000"/>
            </a:spcAft>
            <a:buChar char="••"/>
          </a:pPr>
          <a:r>
            <a:rPr lang="en-US" altLang="ja-JP" sz="1800" b="1" kern="1200" dirty="0">
              <a:latin typeface="メイリオ" panose="020B0604030504040204" pitchFamily="50" charset="-128"/>
              <a:ea typeface="メイリオ" panose="020B0604030504040204" pitchFamily="50" charset="-128"/>
              <a:hlinkClick xmlns:r="http://schemas.openxmlformats.org/officeDocument/2006/relationships" r:id="rId2"/>
            </a:rPr>
            <a:t>https://www.hama-med.ac.jp/intl-ctr/post-1.html</a:t>
          </a:r>
          <a:endParaRPr lang="ja-JP" altLang="en-US" sz="1800" b="1" kern="1200" dirty="0">
            <a:latin typeface="メイリオ" panose="020B0604030504040204" pitchFamily="50" charset="-128"/>
            <a:ea typeface="メイリオ" panose="020B0604030504040204" pitchFamily="50" charset="-128"/>
          </a:endParaRPr>
        </a:p>
        <a:p>
          <a:pPr marL="171450" lvl="1" indent="-171450" algn="l" defTabSz="800100">
            <a:lnSpc>
              <a:spcPct val="90000"/>
            </a:lnSpc>
            <a:spcBef>
              <a:spcPct val="0"/>
            </a:spcBef>
            <a:spcAft>
              <a:spcPct val="15000"/>
            </a:spcAft>
            <a:buChar char="••"/>
          </a:pPr>
          <a:r>
            <a:rPr lang="ja-JP" altLang="en-US" sz="1800" b="1" kern="1200" dirty="0">
              <a:latin typeface="メイリオ" panose="020B0604030504040204" pitchFamily="50" charset="-128"/>
              <a:ea typeface="メイリオ" panose="020B0604030504040204" pitchFamily="50" charset="-128"/>
            </a:rPr>
            <a:t>学修・研究・学会参加等の目的以外の私事渡航を除きます。</a:t>
          </a:r>
        </a:p>
      </dsp:txBody>
      <dsp:txXfrm rot="-5400000">
        <a:off x="2774670" y="4115293"/>
        <a:ext cx="8154755" cy="1560110"/>
      </dsp:txXfrm>
    </dsp:sp>
    <dsp:sp modelId="{75F209EC-14FC-46F6-BC7D-0616A07EBF6D}">
      <dsp:nvSpPr>
        <dsp:cNvPr id="0" name=""/>
        <dsp:cNvSpPr/>
      </dsp:nvSpPr>
      <dsp:spPr>
        <a:xfrm>
          <a:off x="1468" y="3977008"/>
          <a:ext cx="2773200" cy="1836682"/>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altLang="ja-JP" sz="2800" b="1" kern="1200" dirty="0">
              <a:latin typeface="メイリオ" panose="020B0604030504040204" pitchFamily="50" charset="-128"/>
              <a:ea typeface="メイリオ" panose="020B0604030504040204" pitchFamily="50" charset="-128"/>
            </a:rPr>
            <a:t>2.</a:t>
          </a:r>
          <a:r>
            <a:rPr lang="ja-JP" altLang="en-US" sz="2800" b="1" kern="1200" dirty="0">
              <a:latin typeface="メイリオ" panose="020B0604030504040204" pitchFamily="50" charset="-128"/>
              <a:ea typeface="メイリオ" panose="020B0604030504040204" pitchFamily="50" charset="-128"/>
            </a:rPr>
            <a:t>　海外旅行届</a:t>
          </a:r>
          <a:r>
            <a:rPr lang="ja-JP" altLang="en-US" sz="2800" b="1" kern="1200" dirty="0" smtClean="0">
              <a:latin typeface="メイリオ" panose="020B0604030504040204" pitchFamily="50" charset="-128"/>
              <a:ea typeface="メイリオ" panose="020B0604030504040204" pitchFamily="50" charset="-128"/>
            </a:rPr>
            <a:t>を提出</a:t>
          </a:r>
          <a:r>
            <a:rPr lang="ja-JP" altLang="en-US" sz="2800" b="1" kern="1200" dirty="0">
              <a:latin typeface="メイリオ" panose="020B0604030504040204" pitchFamily="50" charset="-128"/>
              <a:ea typeface="メイリオ" panose="020B0604030504040204" pitchFamily="50" charset="-128"/>
            </a:rPr>
            <a:t>する</a:t>
          </a:r>
        </a:p>
      </dsp:txBody>
      <dsp:txXfrm>
        <a:off x="91127" y="4066667"/>
        <a:ext cx="2593882" cy="16573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BB0A4-41CD-4F0E-9BDE-56F89C843D63}">
      <dsp:nvSpPr>
        <dsp:cNvPr id="0" name=""/>
        <dsp:cNvSpPr/>
      </dsp:nvSpPr>
      <dsp:spPr>
        <a:xfrm rot="5400000">
          <a:off x="5441306" y="-2895670"/>
          <a:ext cx="3005884" cy="8818395"/>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altLang="ja-JP" sz="1600" b="1" kern="1200" dirty="0">
              <a:latin typeface="メイリオ" panose="020B0604030504040204" pitchFamily="50" charset="-128"/>
              <a:ea typeface="メイリオ" panose="020B0604030504040204" pitchFamily="50" charset="-128"/>
            </a:rPr>
            <a:t>OSSMA</a:t>
          </a:r>
          <a:r>
            <a:rPr lang="ja-JP" altLang="en-US" sz="1600" b="1" kern="1200" dirty="0">
              <a:latin typeface="メイリオ" panose="020B0604030504040204" pitchFamily="50" charset="-128"/>
              <a:ea typeface="メイリオ" panose="020B0604030504040204" pitchFamily="50" charset="-128"/>
            </a:rPr>
            <a:t>は、海外渡航中、困りごとや相談したいことが発生した場合、</a:t>
          </a:r>
          <a:r>
            <a:rPr lang="en-US" altLang="ja-JP" sz="1600" b="1" kern="1200" dirty="0">
              <a:latin typeface="メイリオ" panose="020B0604030504040204" pitchFamily="50" charset="-128"/>
              <a:ea typeface="メイリオ" panose="020B0604030504040204" pitchFamily="50" charset="-128"/>
            </a:rPr>
            <a:t>24</a:t>
          </a:r>
          <a:r>
            <a:rPr lang="ja-JP" altLang="en-US" sz="1600" b="1" kern="1200" dirty="0">
              <a:latin typeface="メイリオ" panose="020B0604030504040204" pitchFamily="50" charset="-128"/>
              <a:ea typeface="メイリオ" panose="020B0604030504040204" pitchFamily="50" charset="-128"/>
            </a:rPr>
            <a:t>時間</a:t>
          </a:r>
          <a:r>
            <a:rPr lang="en-US" altLang="ja-JP" sz="1600" b="1" kern="1200" dirty="0">
              <a:latin typeface="メイリオ" panose="020B0604030504040204" pitchFamily="50" charset="-128"/>
              <a:ea typeface="メイリオ" panose="020B0604030504040204" pitchFamily="50" charset="-128"/>
            </a:rPr>
            <a:t>365</a:t>
          </a:r>
          <a:r>
            <a:rPr lang="ja-JP" altLang="en-US" sz="1600" b="1" kern="1200" dirty="0">
              <a:latin typeface="メイリオ" panose="020B0604030504040204" pitchFamily="50" charset="-128"/>
              <a:ea typeface="メイリオ" panose="020B0604030504040204" pitchFamily="50" charset="-128"/>
            </a:rPr>
            <a:t>日、日本語で適切なサポートが受けられるサービスです。渡航期間に応じた会費を払うことで、</a:t>
          </a:r>
          <a:r>
            <a:rPr lang="en-US" altLang="ja-JP" sz="1600" b="1" kern="1200" dirty="0">
              <a:latin typeface="メイリオ" panose="020B0604030504040204" pitchFamily="50" charset="-128"/>
              <a:ea typeface="メイリオ" panose="020B0604030504040204" pitchFamily="50" charset="-128"/>
            </a:rPr>
            <a:t>OSSMA </a:t>
          </a:r>
          <a:r>
            <a:rPr lang="ja-JP" altLang="en-US" sz="1600" b="1" kern="1200" dirty="0">
              <a:latin typeface="メイリオ" panose="020B0604030504040204" pitchFamily="50" charset="-128"/>
              <a:ea typeface="メイリオ" panose="020B0604030504040204" pitchFamily="50" charset="-128"/>
            </a:rPr>
            <a:t>のアシスタンスサービス（・パーソナル支援　・海外医療アシスタンス　・安否確認　・健康　・メンタルケア・ご家族等へのサポート　・弁護士紹介　・その他</a:t>
          </a:r>
          <a:r>
            <a:rPr lang="en-US" altLang="en-US" sz="1600" b="1" kern="1200" dirty="0">
              <a:latin typeface="メイリオ" panose="020B0604030504040204" pitchFamily="50" charset="-128"/>
              <a:ea typeface="メイリオ" panose="020B0604030504040204" pitchFamily="50" charset="-128"/>
            </a:rPr>
            <a:t>OSSMA</a:t>
          </a:r>
          <a:r>
            <a:rPr lang="ja-JP" altLang="en-US" sz="1600" b="1" kern="1200" dirty="0">
              <a:latin typeface="メイリオ" panose="020B0604030504040204" pitchFamily="50" charset="-128"/>
              <a:ea typeface="メイリオ" panose="020B0604030504040204" pitchFamily="50" charset="-128"/>
            </a:rPr>
            <a:t>に関する質問）を受けることができます。</a:t>
          </a:r>
        </a:p>
        <a:p>
          <a:pPr marL="171450" lvl="1" indent="-171450" algn="l" defTabSz="711200">
            <a:lnSpc>
              <a:spcPct val="90000"/>
            </a:lnSpc>
            <a:spcBef>
              <a:spcPct val="0"/>
            </a:spcBef>
            <a:spcAft>
              <a:spcPct val="15000"/>
            </a:spcAft>
            <a:buChar char="••"/>
          </a:pPr>
          <a:r>
            <a:rPr lang="en-US" altLang="ja-JP" sz="1600" b="1" kern="1200" dirty="0">
              <a:latin typeface="メイリオ" panose="020B0604030504040204" pitchFamily="50" charset="-128"/>
              <a:ea typeface="メイリオ" panose="020B0604030504040204" pitchFamily="50" charset="-128"/>
            </a:rPr>
            <a:t>OSSMA</a:t>
          </a:r>
          <a:r>
            <a:rPr lang="ja-JP" altLang="en-US" sz="1600" b="1" kern="1200" dirty="0">
              <a:latin typeface="メイリオ" panose="020B0604030504040204" pitchFamily="50" charset="-128"/>
              <a:ea typeface="メイリオ" panose="020B0604030504040204" pitchFamily="50" charset="-128"/>
            </a:rPr>
            <a:t>に関する詳しい情報は以下を参照　</a:t>
          </a:r>
          <a:r>
            <a:rPr lang="en-US" altLang="ja-JP" sz="1600" b="1" kern="1200" dirty="0">
              <a:latin typeface="メイリオ" panose="020B0604030504040204" pitchFamily="50" charset="-128"/>
              <a:ea typeface="メイリオ" panose="020B0604030504040204" pitchFamily="50" charset="-128"/>
              <a:hlinkClick xmlns:r="http://schemas.openxmlformats.org/officeDocument/2006/relationships" r:id="rId1"/>
            </a:rPr>
            <a:t>https://www.hama-med.ac.jp/intl-ctr/post-1.html</a:t>
          </a:r>
          <a:endParaRPr lang="ja-JP" altLang="en-US" sz="1600" b="1" kern="1200" dirty="0">
            <a:latin typeface="メイリオ" panose="020B0604030504040204" pitchFamily="50" charset="-128"/>
            <a:ea typeface="メイリオ" panose="020B0604030504040204" pitchFamily="50" charset="-128"/>
          </a:endParaRPr>
        </a:p>
      </dsp:txBody>
      <dsp:txXfrm rot="-5400000">
        <a:off x="2535051" y="157320"/>
        <a:ext cx="8671660" cy="2712414"/>
      </dsp:txXfrm>
    </dsp:sp>
    <dsp:sp modelId="{CC18CAB7-3005-4EFA-AE0A-A9C2969ECA91}">
      <dsp:nvSpPr>
        <dsp:cNvPr id="0" name=""/>
        <dsp:cNvSpPr/>
      </dsp:nvSpPr>
      <dsp:spPr>
        <a:xfrm>
          <a:off x="394" y="75"/>
          <a:ext cx="2534656" cy="3026903"/>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ts val="0"/>
            </a:spcAft>
          </a:pPr>
          <a:r>
            <a:rPr lang="en-US" altLang="ja-JP" sz="2800" b="1" i="0" kern="1200" dirty="0">
              <a:latin typeface="メイリオ" panose="020B0604030504040204" pitchFamily="50" charset="-128"/>
              <a:ea typeface="メイリオ" panose="020B0604030504040204" pitchFamily="50" charset="-128"/>
            </a:rPr>
            <a:t>3.</a:t>
          </a:r>
          <a:r>
            <a:rPr lang="ja-JP" altLang="en-US" sz="2800" b="1" i="0" kern="1200" dirty="0">
              <a:latin typeface="メイリオ" panose="020B0604030504040204" pitchFamily="50" charset="-128"/>
              <a:ea typeface="メイリオ" panose="020B0604030504040204" pitchFamily="50" charset="-128"/>
            </a:rPr>
            <a:t>　</a:t>
          </a:r>
          <a:r>
            <a:rPr lang="en-US" altLang="ja-JP" sz="2800" b="1" i="0" kern="1200" dirty="0">
              <a:latin typeface="メイリオ" panose="020B0604030504040204" pitchFamily="50" charset="-128"/>
              <a:ea typeface="メイリオ" panose="020B0604030504040204" pitchFamily="50" charset="-128"/>
            </a:rPr>
            <a:t>OSSMA</a:t>
          </a:r>
          <a:r>
            <a:rPr lang="ja-JP" altLang="en-US" sz="2800" b="1" i="0" kern="1200" dirty="0">
              <a:latin typeface="メイリオ" panose="020B0604030504040204" pitchFamily="50" charset="-128"/>
              <a:ea typeface="メイリオ" panose="020B0604030504040204" pitchFamily="50" charset="-128"/>
            </a:rPr>
            <a:t>に加入する</a:t>
          </a:r>
          <a:endParaRPr lang="en-US" altLang="ja-JP" sz="2800" b="1" i="0" kern="1200" dirty="0">
            <a:latin typeface="メイリオ" panose="020B0604030504040204" pitchFamily="50" charset="-128"/>
            <a:ea typeface="メイリオ" panose="020B0604030504040204" pitchFamily="50" charset="-128"/>
          </a:endParaRPr>
        </a:p>
        <a:p>
          <a:pPr lvl="0" algn="ctr" defTabSz="1244600">
            <a:lnSpc>
              <a:spcPct val="90000"/>
            </a:lnSpc>
            <a:spcBef>
              <a:spcPct val="0"/>
            </a:spcBef>
            <a:spcAft>
              <a:spcPts val="0"/>
            </a:spcAft>
          </a:pPr>
          <a:r>
            <a:rPr lang="ja-JP" altLang="en-US" sz="2800" b="1" i="0" kern="1200" dirty="0">
              <a:latin typeface="メイリオ" panose="020B0604030504040204" pitchFamily="50" charset="-128"/>
              <a:ea typeface="メイリオ" panose="020B0604030504040204" pitchFamily="50" charset="-128"/>
            </a:rPr>
            <a:t>（必須）</a:t>
          </a:r>
        </a:p>
      </dsp:txBody>
      <dsp:txXfrm>
        <a:off x="124126" y="123807"/>
        <a:ext cx="2287192" cy="2779439"/>
      </dsp:txXfrm>
    </dsp:sp>
    <dsp:sp modelId="{42A68DB8-C88B-4411-895C-382AB2022F00}">
      <dsp:nvSpPr>
        <dsp:cNvPr id="0" name=""/>
        <dsp:cNvSpPr/>
      </dsp:nvSpPr>
      <dsp:spPr>
        <a:xfrm rot="5400000">
          <a:off x="5608247" y="429562"/>
          <a:ext cx="2682320" cy="8524427"/>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ja-JP" altLang="en-US" sz="1800" b="1" kern="1200" dirty="0">
              <a:latin typeface="メイリオ" panose="020B0604030504040204" pitchFamily="50" charset="-128"/>
              <a:ea typeface="メイリオ" panose="020B0604030504040204" pitchFamily="50" charset="-128"/>
            </a:rPr>
            <a:t>海外滞在中には予期せぬ病気やケガ、所持品の盗難や破損、他者への損害賠償等が起こる危険性があり、医療費が非常に高額になる場合が多いため、渡航前に海外留学・旅行保険に必ず加入してください。</a:t>
          </a:r>
        </a:p>
        <a:p>
          <a:pPr marL="171450" lvl="1" indent="-171450" algn="l" defTabSz="711200">
            <a:lnSpc>
              <a:spcPct val="90000"/>
            </a:lnSpc>
            <a:spcBef>
              <a:spcPct val="0"/>
            </a:spcBef>
            <a:spcAft>
              <a:spcPct val="15000"/>
            </a:spcAft>
            <a:buChar char="••"/>
          </a:pPr>
          <a:r>
            <a:rPr lang="en-US" altLang="ja-JP" sz="1600" b="1" kern="1200" dirty="0">
              <a:latin typeface="メイリオ" panose="020B0604030504040204" pitchFamily="50" charset="-128"/>
              <a:ea typeface="メイリオ" panose="020B0604030504040204" pitchFamily="50" charset="-128"/>
            </a:rPr>
            <a:t>《</a:t>
          </a:r>
          <a:r>
            <a:rPr lang="ja-JP" altLang="en-US" sz="1600" b="1" kern="1200" dirty="0">
              <a:latin typeface="メイリオ" panose="020B0604030504040204" pitchFamily="50" charset="-128"/>
              <a:ea typeface="メイリオ" panose="020B0604030504040204" pitchFamily="50" charset="-128"/>
            </a:rPr>
            <a:t>参考</a:t>
          </a:r>
          <a:r>
            <a:rPr lang="en-US" altLang="ja-JP" sz="1600" b="1" kern="1200" dirty="0">
              <a:latin typeface="メイリオ" panose="020B0604030504040204" pitchFamily="50" charset="-128"/>
              <a:ea typeface="メイリオ" panose="020B0604030504040204" pitchFamily="50" charset="-128"/>
            </a:rPr>
            <a:t>》</a:t>
          </a:r>
          <a:r>
            <a:rPr lang="ja-JP" altLang="en-US" sz="1600" b="1" kern="1200" dirty="0">
              <a:latin typeface="メイリオ" panose="020B0604030504040204" pitchFamily="50" charset="-128"/>
              <a:ea typeface="メイリオ" panose="020B0604030504040204" pitchFamily="50" charset="-128"/>
            </a:rPr>
            <a:t>　</a:t>
          </a:r>
          <a:r>
            <a:rPr lang="ja-JP" altLang="en-US" sz="1600" b="1" kern="1200" dirty="0">
              <a:latin typeface="メイリオ" panose="020B0604030504040204" pitchFamily="50" charset="-128"/>
              <a:ea typeface="メイリオ" panose="020B0604030504040204" pitchFamily="50" charset="-128"/>
              <a:hlinkClick xmlns:r="http://schemas.openxmlformats.org/officeDocument/2006/relationships" r:id="rId2"/>
            </a:rPr>
            <a:t>日本損害保険協会　損害保険</a:t>
          </a:r>
          <a:r>
            <a:rPr lang="en-US" altLang="ja-JP" sz="1600" b="1" kern="1200" dirty="0">
              <a:latin typeface="メイリオ" panose="020B0604030504040204" pitchFamily="50" charset="-128"/>
              <a:ea typeface="メイリオ" panose="020B0604030504040204" pitchFamily="50" charset="-128"/>
              <a:hlinkClick xmlns:r="http://schemas.openxmlformats.org/officeDocument/2006/relationships" r:id="rId2"/>
            </a:rPr>
            <a:t>Q&amp;A </a:t>
          </a:r>
          <a:r>
            <a:rPr lang="ja-JP" altLang="en-US" sz="1600" b="1" kern="1200" dirty="0">
              <a:latin typeface="メイリオ" panose="020B0604030504040204" pitchFamily="50" charset="-128"/>
              <a:ea typeface="メイリオ" panose="020B0604030504040204" pitchFamily="50" charset="-128"/>
              <a:hlinkClick xmlns:r="http://schemas.openxmlformats.org/officeDocument/2006/relationships" r:id="rId2"/>
            </a:rPr>
            <a:t>「海外旅行保険とは、どのような保険ですか？」</a:t>
          </a:r>
          <a:r>
            <a:rPr lang="ja-JP" altLang="en-US" sz="1600" b="1" kern="1200" dirty="0">
              <a:latin typeface="メイリオ" panose="020B0604030504040204" pitchFamily="50" charset="-128"/>
              <a:ea typeface="メイリオ" panose="020B0604030504040204" pitchFamily="50" charset="-128"/>
            </a:rPr>
            <a:t>　</a:t>
          </a:r>
          <a:r>
            <a:rPr lang="en-US" altLang="en-US" sz="1600" b="1" kern="1200" dirty="0">
              <a:latin typeface="メイリオ" panose="020B0604030504040204" pitchFamily="50" charset="-128"/>
              <a:ea typeface="メイリオ" panose="020B0604030504040204" pitchFamily="50" charset="-128"/>
            </a:rPr>
            <a:t>https://soudanguide.sonpo.or.jp/body/q080.html</a:t>
          </a:r>
          <a:endParaRPr lang="ja-JP" altLang="en-US" sz="1600" b="1" kern="1200" dirty="0">
            <a:latin typeface="メイリオ" panose="020B0604030504040204" pitchFamily="50" charset="-128"/>
            <a:ea typeface="メイリオ" panose="020B0604030504040204" pitchFamily="50" charset="-128"/>
          </a:endParaRPr>
        </a:p>
      </dsp:txBody>
      <dsp:txXfrm rot="-5400000">
        <a:off x="2687194" y="3481555"/>
        <a:ext cx="8393487" cy="2420440"/>
      </dsp:txXfrm>
    </dsp:sp>
    <dsp:sp modelId="{75F209EC-14FC-46F6-BC7D-0616A07EBF6D}">
      <dsp:nvSpPr>
        <dsp:cNvPr id="0" name=""/>
        <dsp:cNvSpPr/>
      </dsp:nvSpPr>
      <dsp:spPr>
        <a:xfrm>
          <a:off x="394" y="3178324"/>
          <a:ext cx="2686800" cy="3026903"/>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ts val="0"/>
            </a:spcAft>
          </a:pPr>
          <a:r>
            <a:rPr lang="en-US" altLang="ja-JP" sz="2800" b="1" i="0" kern="1200" dirty="0"/>
            <a:t>4</a:t>
          </a:r>
          <a:r>
            <a:rPr lang="en-US" altLang="ja-JP" sz="2800" b="1" i="0" kern="1200" dirty="0" smtClean="0"/>
            <a:t>.</a:t>
          </a:r>
          <a:r>
            <a:rPr lang="ja-JP" altLang="en-US" sz="2800" b="1" i="0" kern="1200" dirty="0" smtClean="0"/>
            <a:t>海外</a:t>
          </a:r>
          <a:r>
            <a:rPr lang="ja-JP" altLang="en-US" sz="2800" b="1" i="0" kern="1200" dirty="0"/>
            <a:t>旅行保険に加入する</a:t>
          </a:r>
          <a:endParaRPr lang="en-US" altLang="ja-JP" sz="2800" b="1" i="0" kern="1200" dirty="0"/>
        </a:p>
        <a:p>
          <a:pPr lvl="0" algn="ctr" defTabSz="1244600">
            <a:lnSpc>
              <a:spcPct val="90000"/>
            </a:lnSpc>
            <a:spcBef>
              <a:spcPct val="0"/>
            </a:spcBef>
            <a:spcAft>
              <a:spcPts val="0"/>
            </a:spcAft>
          </a:pPr>
          <a:r>
            <a:rPr lang="ja-JP" altLang="en-US" sz="2800" b="1" i="0" kern="1200" dirty="0"/>
            <a:t>（必須）</a:t>
          </a:r>
          <a:endParaRPr lang="ja-JP" altLang="en-US" sz="2800" kern="1200" dirty="0"/>
        </a:p>
      </dsp:txBody>
      <dsp:txXfrm>
        <a:off x="131553" y="3309483"/>
        <a:ext cx="2424482" cy="27645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6BB0A4-41CD-4F0E-9BDE-56F89C843D63}">
      <dsp:nvSpPr>
        <dsp:cNvPr id="0" name=""/>
        <dsp:cNvSpPr/>
      </dsp:nvSpPr>
      <dsp:spPr>
        <a:xfrm rot="5400000">
          <a:off x="5868617" y="-2109633"/>
          <a:ext cx="2713447" cy="7281448"/>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b="1" i="0" kern="1200" dirty="0">
              <a:latin typeface="メイリオ" panose="020B0604030504040204" pitchFamily="50" charset="-128"/>
              <a:ea typeface="メイリオ" panose="020B0604030504040204" pitchFamily="50" charset="-128"/>
            </a:rPr>
            <a:t>留学中は常に所在を明らかにして、渡航先での連絡方法の確保のほか、家族等、日本国内の緊急連絡先を記入した「海外旅行届」を提出してください（「</a:t>
          </a:r>
          <a:r>
            <a:rPr kumimoji="1" lang="en-US" altLang="ja-JP" sz="2000" b="1" i="0" kern="1200" dirty="0">
              <a:latin typeface="メイリオ" panose="020B0604030504040204" pitchFamily="50" charset="-128"/>
              <a:ea typeface="メイリオ" panose="020B0604030504040204" pitchFamily="50" charset="-128"/>
            </a:rPr>
            <a:t>2.</a:t>
          </a:r>
          <a:r>
            <a:rPr kumimoji="1" lang="ja-JP" altLang="en-US" sz="2000" b="1" i="0" kern="1200" dirty="0">
              <a:latin typeface="メイリオ" panose="020B0604030504040204" pitchFamily="50" charset="-128"/>
              <a:ea typeface="メイリオ" panose="020B0604030504040204" pitchFamily="50" charset="-128"/>
            </a:rPr>
            <a:t>海外旅行届を提出する」参照）。</a:t>
          </a:r>
          <a:endParaRPr kumimoji="1" lang="ja-JP" altLang="en-US" sz="2000" b="1" kern="1200" dirty="0">
            <a:latin typeface="メイリオ" panose="020B0604030504040204" pitchFamily="50" charset="-128"/>
            <a:ea typeface="メイリオ" panose="020B0604030504040204" pitchFamily="50" charset="-128"/>
          </a:endParaRPr>
        </a:p>
        <a:p>
          <a:pPr marL="228600" lvl="1" indent="-228600" algn="l" defTabSz="889000">
            <a:lnSpc>
              <a:spcPct val="90000"/>
            </a:lnSpc>
            <a:spcBef>
              <a:spcPct val="0"/>
            </a:spcBef>
            <a:spcAft>
              <a:spcPct val="15000"/>
            </a:spcAft>
            <a:buChar char="••"/>
          </a:pPr>
          <a:r>
            <a:rPr kumimoji="1" lang="ja-JP" altLang="en-US" sz="2000" b="1" i="0" kern="1200" dirty="0">
              <a:latin typeface="メイリオ" panose="020B0604030504040204" pitchFamily="50" charset="-128"/>
              <a:ea typeface="メイリオ" panose="020B0604030504040204" pitchFamily="50" charset="-128"/>
            </a:rPr>
            <a:t>また、家族等に大学と連絡をとる場合の連絡先を伝えておいてください。</a:t>
          </a:r>
        </a:p>
      </dsp:txBody>
      <dsp:txXfrm rot="-5400000">
        <a:off x="3584617" y="306827"/>
        <a:ext cx="7148988" cy="2448527"/>
      </dsp:txXfrm>
    </dsp:sp>
    <dsp:sp modelId="{CC18CAB7-3005-4EFA-AE0A-A9C2969ECA91}">
      <dsp:nvSpPr>
        <dsp:cNvPr id="0" name=""/>
        <dsp:cNvSpPr/>
      </dsp:nvSpPr>
      <dsp:spPr>
        <a:xfrm>
          <a:off x="511198" y="76"/>
          <a:ext cx="3073417" cy="3062028"/>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kumimoji="1" lang="en-US" altLang="ja-JP" sz="2800" b="1" i="0" kern="1200" dirty="0">
              <a:latin typeface="メイリオ" panose="020B0604030504040204" pitchFamily="50" charset="-128"/>
              <a:ea typeface="メイリオ" panose="020B0604030504040204" pitchFamily="50" charset="-128"/>
            </a:rPr>
            <a:t>5.</a:t>
          </a:r>
          <a:r>
            <a:rPr kumimoji="1" lang="ja-JP" altLang="ja-JP" sz="2800" b="1" i="0" kern="1200" dirty="0">
              <a:latin typeface="メイリオ" panose="020B0604030504040204" pitchFamily="50" charset="-128"/>
              <a:ea typeface="メイリオ" panose="020B0604030504040204" pitchFamily="50" charset="-128"/>
            </a:rPr>
            <a:t>　緊急連絡先の確認をする</a:t>
          </a:r>
          <a:endParaRPr lang="ja-JP" altLang="en-US" sz="2800" b="1" i="0" kern="1200" dirty="0">
            <a:latin typeface="メイリオ" panose="020B0604030504040204" pitchFamily="50" charset="-128"/>
            <a:ea typeface="メイリオ" panose="020B0604030504040204" pitchFamily="50" charset="-128"/>
          </a:endParaRPr>
        </a:p>
      </dsp:txBody>
      <dsp:txXfrm>
        <a:off x="660674" y="149552"/>
        <a:ext cx="2774465" cy="2763076"/>
      </dsp:txXfrm>
    </dsp:sp>
    <dsp:sp modelId="{5620F567-C8AA-4846-A747-E94E658E93CB}">
      <dsp:nvSpPr>
        <dsp:cNvPr id="0" name=""/>
        <dsp:cNvSpPr/>
      </dsp:nvSpPr>
      <dsp:spPr>
        <a:xfrm rot="5400000">
          <a:off x="6000529" y="1105496"/>
          <a:ext cx="2449622" cy="7281448"/>
        </a:xfrm>
        <a:prstGeom prst="round2SameRect">
          <a:avLst/>
        </a:prstGeom>
        <a:solidFill>
          <a:schemeClr val="accent6">
            <a:alpha val="90000"/>
            <a:tint val="40000"/>
            <a:hueOff val="0"/>
            <a:satOff val="0"/>
            <a:lumOff val="0"/>
            <a:alphaOff val="0"/>
          </a:schemeClr>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ja-JP" altLang="en-US" sz="2000" b="1" i="0" kern="1200" dirty="0">
              <a:latin typeface="メイリオ" panose="020B0604030504040204" pitchFamily="50" charset="-128"/>
              <a:ea typeface="メイリオ" panose="020B0604030504040204" pitchFamily="50" charset="-128"/>
            </a:rPr>
            <a:t>浜松医科大学や家族等への連絡先が「海外旅行届」に記載したものから変更になった場合、留学中に当初予定していなかった国や地域に行く場合等、変更が生じた際は必ず大学や家族等に連絡を入れてください。</a:t>
          </a:r>
          <a:endParaRPr kumimoji="1" lang="ja-JP" altLang="en-US" sz="2000" b="1" kern="1200" dirty="0">
            <a:latin typeface="メイリオ" panose="020B0604030504040204" pitchFamily="50" charset="-128"/>
            <a:ea typeface="メイリオ" panose="020B0604030504040204" pitchFamily="50" charset="-128"/>
          </a:endParaRPr>
        </a:p>
      </dsp:txBody>
      <dsp:txXfrm rot="-5400000">
        <a:off x="3584617" y="3640990"/>
        <a:ext cx="7161867" cy="2210460"/>
      </dsp:txXfrm>
    </dsp:sp>
    <dsp:sp modelId="{F0765FA6-5489-4065-B5F8-F9FE000EEF95}">
      <dsp:nvSpPr>
        <dsp:cNvPr id="0" name=""/>
        <dsp:cNvSpPr/>
      </dsp:nvSpPr>
      <dsp:spPr>
        <a:xfrm>
          <a:off x="511198" y="3215206"/>
          <a:ext cx="3073417" cy="3062028"/>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altLang="ja-JP" sz="2800" b="1" i="0" kern="1200" dirty="0">
              <a:latin typeface="メイリオ" panose="020B0604030504040204" pitchFamily="50" charset="-128"/>
              <a:ea typeface="メイリオ" panose="020B0604030504040204" pitchFamily="50" charset="-128"/>
            </a:rPr>
            <a:t>6.</a:t>
          </a:r>
          <a:r>
            <a:rPr lang="ja-JP" altLang="en-US" sz="2800" b="1" i="0" kern="1200" dirty="0">
              <a:latin typeface="メイリオ" panose="020B0604030504040204" pitchFamily="50" charset="-128"/>
              <a:ea typeface="メイリオ" panose="020B0604030504040204" pitchFamily="50" charset="-128"/>
            </a:rPr>
            <a:t>　大学、家族等との連絡方法を確保する</a:t>
          </a:r>
        </a:p>
      </dsp:txBody>
      <dsp:txXfrm>
        <a:off x="660674" y="3364682"/>
        <a:ext cx="2774465" cy="276307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6EC1DB-8C5D-493B-8694-0226ECED231C}">
      <dsp:nvSpPr>
        <dsp:cNvPr id="0" name=""/>
        <dsp:cNvSpPr/>
      </dsp:nvSpPr>
      <dsp:spPr>
        <a:xfrm rot="5400000">
          <a:off x="7227581" y="-3159460"/>
          <a:ext cx="998836" cy="7588560"/>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latin typeface="メイリオ" panose="020B0604030504040204" pitchFamily="50" charset="-128"/>
              <a:ea typeface="メイリオ" panose="020B0604030504040204" pitchFamily="50" charset="-128"/>
            </a:rPr>
            <a:t>ビザ免除プログラム（</a:t>
          </a:r>
          <a:r>
            <a:rPr kumimoji="1" lang="en-US" altLang="en-US" sz="2000" kern="1200" dirty="0" smtClean="0">
              <a:latin typeface="メイリオ" panose="020B0604030504040204" pitchFamily="50" charset="-128"/>
              <a:ea typeface="メイリオ" panose="020B0604030504040204" pitchFamily="50" charset="-128"/>
            </a:rPr>
            <a:t>VWP</a:t>
          </a:r>
          <a:r>
            <a:rPr kumimoji="1" lang="ja-JP" altLang="en-US" sz="2000" kern="1200" dirty="0" smtClean="0">
              <a:latin typeface="メイリオ" panose="020B0604030504040204" pitchFamily="50" charset="-128"/>
              <a:ea typeface="メイリオ" panose="020B0604030504040204" pitchFamily="50" charset="-128"/>
            </a:rPr>
            <a:t>） を利用して渡米する旅行者の適格性を判断する電子システム。申請に</a:t>
          </a:r>
          <a:r>
            <a:rPr kumimoji="1" lang="en-US" altLang="ja-JP" sz="2000" kern="1200" dirty="0" smtClean="0">
              <a:latin typeface="メイリオ" panose="020B0604030504040204" pitchFamily="50" charset="-128"/>
              <a:ea typeface="メイリオ" panose="020B0604030504040204" pitchFamily="50" charset="-128"/>
            </a:rPr>
            <a:t>21</a:t>
          </a:r>
          <a:r>
            <a:rPr kumimoji="1" lang="ja-JP" altLang="en-US" sz="2000" kern="1200" dirty="0" smtClean="0">
              <a:latin typeface="メイリオ" panose="020B0604030504040204" pitchFamily="50" charset="-128"/>
              <a:ea typeface="メイリオ" panose="020B0604030504040204" pitchFamily="50" charset="-128"/>
            </a:rPr>
            <a:t>ドルかかる。</a:t>
          </a:r>
          <a:endParaRPr kumimoji="1" lang="ja-JP" altLang="en-US" sz="2000" kern="1200" dirty="0">
            <a:latin typeface="メイリオ" panose="020B0604030504040204" pitchFamily="50" charset="-128"/>
            <a:ea typeface="メイリオ" panose="020B0604030504040204" pitchFamily="50" charset="-128"/>
          </a:endParaRPr>
        </a:p>
      </dsp:txBody>
      <dsp:txXfrm rot="-5400000">
        <a:off x="3932720" y="184160"/>
        <a:ext cx="7539801" cy="901318"/>
      </dsp:txXfrm>
    </dsp:sp>
    <dsp:sp modelId="{C9C54B21-C7FC-4911-AEA8-0395B284D5EB}">
      <dsp:nvSpPr>
        <dsp:cNvPr id="0" name=""/>
        <dsp:cNvSpPr/>
      </dsp:nvSpPr>
      <dsp:spPr>
        <a:xfrm>
          <a:off x="26153" y="0"/>
          <a:ext cx="3867486" cy="124854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ja-JP" altLang="en-US" sz="2400" b="1" i="0" kern="1200" dirty="0" smtClean="0">
              <a:latin typeface="メイリオ" panose="020B0604030504040204" pitchFamily="50" charset="-128"/>
              <a:ea typeface="メイリオ" panose="020B0604030504040204" pitchFamily="50" charset="-128"/>
            </a:rPr>
            <a:t>米国：</a:t>
          </a:r>
          <a:r>
            <a:rPr lang="en-US" altLang="ja-JP" sz="2400" b="1" i="0" kern="1200" dirty="0" smtClean="0">
              <a:latin typeface="メイリオ" panose="020B0604030504040204" pitchFamily="50" charset="-128"/>
              <a:ea typeface="メイリオ" panose="020B0604030504040204" pitchFamily="50" charset="-128"/>
            </a:rPr>
            <a:t>ESTA</a:t>
          </a:r>
          <a:r>
            <a:rPr lang="ja-JP" altLang="en-US" sz="2400" b="1" i="0" kern="1200" dirty="0" smtClean="0">
              <a:latin typeface="メイリオ" panose="020B0604030504040204" pitchFamily="50" charset="-128"/>
              <a:ea typeface="メイリオ" panose="020B0604030504040204" pitchFamily="50" charset="-128"/>
            </a:rPr>
            <a:t>の申請</a:t>
          </a:r>
          <a:endParaRPr lang="en-US" altLang="ja-JP" sz="2400" b="1" i="0" kern="1200" dirty="0">
            <a:latin typeface="メイリオ" panose="020B0604030504040204" pitchFamily="50" charset="-128"/>
            <a:ea typeface="メイリオ" panose="020B0604030504040204" pitchFamily="50" charset="-128"/>
          </a:endParaRPr>
        </a:p>
      </dsp:txBody>
      <dsp:txXfrm>
        <a:off x="87102" y="60949"/>
        <a:ext cx="3745588" cy="1126648"/>
      </dsp:txXfrm>
    </dsp:sp>
    <dsp:sp modelId="{42A68DB8-C88B-4411-895C-382AB2022F00}">
      <dsp:nvSpPr>
        <dsp:cNvPr id="0" name=""/>
        <dsp:cNvSpPr/>
      </dsp:nvSpPr>
      <dsp:spPr>
        <a:xfrm rot="5400000">
          <a:off x="7223046" y="-1876534"/>
          <a:ext cx="998836" cy="7597629"/>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kumimoji="1" lang="en-US" altLang="ja-JP" sz="2000" kern="1200" dirty="0" smtClean="0">
              <a:latin typeface="メイリオ" panose="020B0604030504040204" pitchFamily="50" charset="-128"/>
              <a:ea typeface="メイリオ" panose="020B0604030504040204" pitchFamily="50" charset="-128"/>
            </a:rPr>
            <a:t>2025</a:t>
          </a:r>
          <a:r>
            <a:rPr kumimoji="1" lang="ja-JP" altLang="en-US" sz="2000" kern="1200" dirty="0" smtClean="0">
              <a:latin typeface="メイリオ" panose="020B0604030504040204" pitchFamily="50" charset="-128"/>
              <a:ea typeface="メイリオ" panose="020B0604030504040204" pitchFamily="50" charset="-128"/>
            </a:rPr>
            <a:t>年から導入予定の事前渡航認証システム。申請に</a:t>
          </a:r>
          <a:r>
            <a:rPr kumimoji="1" lang="en-US" altLang="ja-JP" sz="2000" kern="1200" dirty="0" smtClean="0">
              <a:latin typeface="メイリオ" panose="020B0604030504040204" pitchFamily="50" charset="-128"/>
              <a:ea typeface="メイリオ" panose="020B0604030504040204" pitchFamily="50" charset="-128"/>
            </a:rPr>
            <a:t>7</a:t>
          </a:r>
          <a:r>
            <a:rPr kumimoji="1" lang="ja-JP" altLang="en-US" sz="2000" kern="1200" dirty="0" smtClean="0">
              <a:latin typeface="メイリオ" panose="020B0604030504040204" pitchFamily="50" charset="-128"/>
              <a:ea typeface="メイリオ" panose="020B0604030504040204" pitchFamily="50" charset="-128"/>
            </a:rPr>
            <a:t>ユーロかかる予定。</a:t>
          </a:r>
          <a:endParaRPr kumimoji="1" lang="ja-JP" altLang="en-US" sz="2000" kern="1200" dirty="0">
            <a:latin typeface="メイリオ" panose="020B0604030504040204" pitchFamily="50" charset="-128"/>
            <a:ea typeface="メイリオ" panose="020B0604030504040204" pitchFamily="50" charset="-128"/>
          </a:endParaRPr>
        </a:p>
      </dsp:txBody>
      <dsp:txXfrm rot="-5400000">
        <a:off x="3923650" y="1471621"/>
        <a:ext cx="7548870" cy="901318"/>
      </dsp:txXfrm>
    </dsp:sp>
    <dsp:sp modelId="{75F209EC-14FC-46F6-BC7D-0616A07EBF6D}">
      <dsp:nvSpPr>
        <dsp:cNvPr id="0" name=""/>
        <dsp:cNvSpPr/>
      </dsp:nvSpPr>
      <dsp:spPr>
        <a:xfrm>
          <a:off x="1083" y="1313569"/>
          <a:ext cx="3917631" cy="124854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altLang="ja-JP" sz="2400" b="1" i="0" kern="1200" dirty="0" smtClean="0">
              <a:latin typeface="メイリオ" panose="020B0604030504040204" pitchFamily="50" charset="-128"/>
              <a:ea typeface="メイリオ" panose="020B0604030504040204" pitchFamily="50" charset="-128"/>
            </a:rPr>
            <a:t>EU</a:t>
          </a:r>
          <a:r>
            <a:rPr lang="ja-JP" altLang="en-US" sz="2400" b="1" i="0" kern="1200" dirty="0" smtClean="0">
              <a:latin typeface="メイリオ" panose="020B0604030504040204" pitchFamily="50" charset="-128"/>
              <a:ea typeface="メイリオ" panose="020B0604030504040204" pitchFamily="50" charset="-128"/>
            </a:rPr>
            <a:t>：</a:t>
          </a:r>
          <a:r>
            <a:rPr lang="en-US" altLang="ja-JP" sz="2400" b="1" i="0" kern="1200" dirty="0" smtClean="0">
              <a:latin typeface="メイリオ" panose="020B0604030504040204" pitchFamily="50" charset="-128"/>
              <a:ea typeface="メイリオ" panose="020B0604030504040204" pitchFamily="50" charset="-128"/>
            </a:rPr>
            <a:t>ETIAS</a:t>
          </a:r>
          <a:r>
            <a:rPr lang="ja-JP" altLang="en-US" sz="2400" b="1" i="0" kern="1200" dirty="0" smtClean="0">
              <a:latin typeface="メイリオ" panose="020B0604030504040204" pitchFamily="50" charset="-128"/>
              <a:ea typeface="メイリオ" panose="020B0604030504040204" pitchFamily="50" charset="-128"/>
            </a:rPr>
            <a:t>の申請</a:t>
          </a:r>
          <a:endParaRPr lang="ja-JP" altLang="en-US" sz="2400" b="1" i="0" kern="1200" dirty="0">
            <a:latin typeface="メイリオ" panose="020B0604030504040204" pitchFamily="50" charset="-128"/>
            <a:ea typeface="メイリオ" panose="020B0604030504040204" pitchFamily="50" charset="-128"/>
          </a:endParaRPr>
        </a:p>
      </dsp:txBody>
      <dsp:txXfrm>
        <a:off x="62032" y="1374518"/>
        <a:ext cx="3795733" cy="1126648"/>
      </dsp:txXfrm>
    </dsp:sp>
    <dsp:sp modelId="{0D31461F-BE81-4A3E-BD5A-287518E55CB3}">
      <dsp:nvSpPr>
        <dsp:cNvPr id="0" name=""/>
        <dsp:cNvSpPr/>
      </dsp:nvSpPr>
      <dsp:spPr>
        <a:xfrm rot="5400000">
          <a:off x="7137211" y="-565561"/>
          <a:ext cx="1170506" cy="7597629"/>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メイリオ" panose="020B0604030504040204" pitchFamily="50" charset="-128"/>
              <a:ea typeface="メイリオ" panose="020B0604030504040204" pitchFamily="50" charset="-128"/>
            </a:rPr>
            <a:t>留学期間が</a:t>
          </a:r>
          <a:r>
            <a:rPr kumimoji="1" lang="en-US" altLang="ja-JP" sz="1800" kern="1200" dirty="0" smtClean="0">
              <a:latin typeface="メイリオ" panose="020B0604030504040204" pitchFamily="50" charset="-128"/>
              <a:ea typeface="メイリオ" panose="020B0604030504040204" pitchFamily="50" charset="-128"/>
            </a:rPr>
            <a:t>30</a:t>
          </a:r>
          <a:r>
            <a:rPr kumimoji="1" lang="ja-JP" altLang="en-US" sz="1800" kern="1200" dirty="0" smtClean="0">
              <a:latin typeface="メイリオ" panose="020B0604030504040204" pitchFamily="50" charset="-128"/>
              <a:ea typeface="メイリオ" panose="020B0604030504040204" pitchFamily="50" charset="-128"/>
            </a:rPr>
            <a:t>日以上</a:t>
          </a:r>
          <a:r>
            <a:rPr kumimoji="1" lang="en-US" altLang="ja-JP" sz="1800" kern="1200" dirty="0" smtClean="0">
              <a:latin typeface="メイリオ" panose="020B0604030504040204" pitchFamily="50" charset="-128"/>
              <a:ea typeface="メイリオ" panose="020B0604030504040204" pitchFamily="50" charset="-128"/>
            </a:rPr>
            <a:t>180</a:t>
          </a:r>
          <a:r>
            <a:rPr kumimoji="1" lang="ja-JP" altLang="en-US" sz="1800" kern="1200" dirty="0" smtClean="0">
              <a:latin typeface="メイリオ" panose="020B0604030504040204" pitchFamily="50" charset="-128"/>
              <a:ea typeface="メイリオ" panose="020B0604030504040204" pitchFamily="50" charset="-128"/>
            </a:rPr>
            <a:t>日未満の場合は</a:t>
          </a:r>
          <a:r>
            <a:rPr kumimoji="1" lang="en-US" altLang="ja-JP" sz="1800" kern="1200" dirty="0" smtClean="0">
              <a:latin typeface="メイリオ" panose="020B0604030504040204" pitchFamily="50" charset="-128"/>
              <a:ea typeface="メイリオ" panose="020B0604030504040204" pitchFamily="50" charset="-128"/>
            </a:rPr>
            <a:t>X2</a:t>
          </a:r>
          <a:r>
            <a:rPr kumimoji="1" lang="ja-JP" altLang="en-US" sz="1800" kern="1200" dirty="0" smtClean="0">
              <a:latin typeface="メイリオ" panose="020B0604030504040204" pitchFamily="50" charset="-128"/>
              <a:ea typeface="メイリオ" panose="020B0604030504040204" pitchFamily="50" charset="-128"/>
            </a:rPr>
            <a:t>留学ビザを取得。申請に</a:t>
          </a:r>
          <a:r>
            <a:rPr kumimoji="1" lang="en-US" altLang="ja-JP" sz="1800" kern="1200" dirty="0" smtClean="0">
              <a:latin typeface="メイリオ" panose="020B0604030504040204" pitchFamily="50" charset="-128"/>
              <a:ea typeface="メイリオ" panose="020B0604030504040204" pitchFamily="50" charset="-128"/>
            </a:rPr>
            <a:t>8,500</a:t>
          </a:r>
          <a:r>
            <a:rPr kumimoji="1" lang="ja-JP" altLang="en-US" sz="1800" kern="1200" dirty="0" smtClean="0">
              <a:latin typeface="メイリオ" panose="020B0604030504040204" pitchFamily="50" charset="-128"/>
              <a:ea typeface="メイリオ" panose="020B0604030504040204" pitchFamily="50" charset="-128"/>
            </a:rPr>
            <a:t>円かかる。東京の中国</a:t>
          </a:r>
          <a:r>
            <a:rPr kumimoji="1" lang="en-US" altLang="ja-JP" sz="1800" kern="1200" dirty="0" smtClean="0">
              <a:latin typeface="メイリオ" panose="020B0604030504040204" pitchFamily="50" charset="-128"/>
              <a:ea typeface="メイリオ" panose="020B0604030504040204" pitchFamily="50" charset="-128"/>
            </a:rPr>
            <a:t>VISA</a:t>
          </a:r>
          <a:r>
            <a:rPr kumimoji="1" lang="ja-JP" altLang="en-US" sz="1800" kern="1200" dirty="0" smtClean="0">
              <a:latin typeface="メイリオ" panose="020B0604030504040204" pitchFamily="50" charset="-128"/>
              <a:ea typeface="メイリオ" panose="020B0604030504040204" pitchFamily="50" charset="-128"/>
            </a:rPr>
            <a:t>センターに申請と受領の</a:t>
          </a:r>
          <a:r>
            <a:rPr kumimoji="1" lang="en-US" altLang="ja-JP" sz="1800" kern="1200" dirty="0" smtClean="0">
              <a:latin typeface="メイリオ" panose="020B0604030504040204" pitchFamily="50" charset="-128"/>
              <a:ea typeface="メイリオ" panose="020B0604030504040204" pitchFamily="50" charset="-128"/>
            </a:rPr>
            <a:t>2</a:t>
          </a:r>
          <a:r>
            <a:rPr kumimoji="1" lang="ja-JP" altLang="en-US" sz="1800" kern="1200" dirty="0" smtClean="0">
              <a:latin typeface="メイリオ" panose="020B0604030504040204" pitchFamily="50" charset="-128"/>
              <a:ea typeface="メイリオ" panose="020B0604030504040204" pitchFamily="50" charset="-128"/>
            </a:rPr>
            <a:t>回行かなければならない。</a:t>
          </a:r>
          <a:endParaRPr kumimoji="1" lang="ja-JP" altLang="en-US" sz="1800" kern="1200" dirty="0">
            <a:latin typeface="メイリオ" panose="020B0604030504040204" pitchFamily="50" charset="-128"/>
            <a:ea typeface="メイリオ" panose="020B0604030504040204" pitchFamily="50" charset="-128"/>
          </a:endParaRPr>
        </a:p>
      </dsp:txBody>
      <dsp:txXfrm rot="-5400000">
        <a:off x="3923650" y="2705139"/>
        <a:ext cx="7540490" cy="1056228"/>
      </dsp:txXfrm>
    </dsp:sp>
    <dsp:sp modelId="{D856138F-681E-4A95-9E1D-DB97DA285676}">
      <dsp:nvSpPr>
        <dsp:cNvPr id="0" name=""/>
        <dsp:cNvSpPr/>
      </dsp:nvSpPr>
      <dsp:spPr>
        <a:xfrm>
          <a:off x="1083" y="2624542"/>
          <a:ext cx="3917631" cy="124854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ja-JP" altLang="en-US" sz="2400" b="1" i="0" kern="1200" dirty="0" smtClean="0">
              <a:latin typeface="メイリオ" panose="020B0604030504040204" pitchFamily="50" charset="-128"/>
              <a:ea typeface="メイリオ" panose="020B0604030504040204" pitchFamily="50" charset="-128"/>
            </a:rPr>
            <a:t>中国：留学</a:t>
          </a:r>
          <a:r>
            <a:rPr lang="en-US" altLang="ja-JP" sz="2400" b="1" i="0" kern="1200" dirty="0" smtClean="0">
              <a:latin typeface="メイリオ" panose="020B0604030504040204" pitchFamily="50" charset="-128"/>
              <a:ea typeface="メイリオ" panose="020B0604030504040204" pitchFamily="50" charset="-128"/>
            </a:rPr>
            <a:t>VISA</a:t>
          </a:r>
          <a:r>
            <a:rPr lang="ja-JP" altLang="en-US" sz="2400" b="1" i="0" kern="1200" dirty="0" smtClean="0">
              <a:latin typeface="メイリオ" panose="020B0604030504040204" pitchFamily="50" charset="-128"/>
              <a:ea typeface="メイリオ" panose="020B0604030504040204" pitchFamily="50" charset="-128"/>
            </a:rPr>
            <a:t>の取得</a:t>
          </a:r>
          <a:endParaRPr lang="ja-JP" altLang="en-US" sz="2400" b="1" i="0" kern="1200" dirty="0">
            <a:latin typeface="メイリオ" panose="020B0604030504040204" pitchFamily="50" charset="-128"/>
            <a:ea typeface="メイリオ" panose="020B0604030504040204" pitchFamily="50" charset="-128"/>
          </a:endParaRPr>
        </a:p>
      </dsp:txBody>
      <dsp:txXfrm>
        <a:off x="62032" y="2685491"/>
        <a:ext cx="3795733" cy="1126648"/>
      </dsp:txXfrm>
    </dsp:sp>
    <dsp:sp modelId="{5C323869-FF7D-46B7-A5B9-2009516EC230}">
      <dsp:nvSpPr>
        <dsp:cNvPr id="0" name=""/>
        <dsp:cNvSpPr/>
      </dsp:nvSpPr>
      <dsp:spPr>
        <a:xfrm rot="5400000">
          <a:off x="7208559" y="721271"/>
          <a:ext cx="998836" cy="7624437"/>
        </a:xfrm>
        <a:prstGeom prst="round2SameRect">
          <a:avLst/>
        </a:prstGeom>
        <a:solidFill>
          <a:schemeClr val="accent4">
            <a:alpha val="90000"/>
            <a:tint val="40000"/>
            <a:hueOff val="0"/>
            <a:satOff val="0"/>
            <a:lumOff val="0"/>
            <a:alphaOff val="0"/>
          </a:schemeClr>
        </a:solidFill>
        <a:ln w="15875"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メイリオ" panose="020B0604030504040204" pitchFamily="50" charset="-128"/>
              <a:ea typeface="メイリオ" panose="020B0604030504040204" pitchFamily="50" charset="-128"/>
            </a:rPr>
            <a:t>渡航前に取得する必要のある</a:t>
          </a:r>
          <a:r>
            <a:rPr kumimoji="1" lang="zh-TW" altLang="en-US" sz="1800" kern="1200" dirty="0" smtClean="0">
              <a:latin typeface="メイリオ" panose="020B0604030504040204" pitchFamily="50" charset="-128"/>
              <a:ea typeface="メイリオ" panose="020B0604030504040204" pitchFamily="50" charset="-128"/>
            </a:rPr>
            <a:t>電子旅行認証</a:t>
          </a:r>
          <a:r>
            <a:rPr kumimoji="1" lang="ja-JP" altLang="en-US" sz="1800" kern="1200" dirty="0" err="1" smtClean="0">
              <a:latin typeface="メイリオ" panose="020B0604030504040204" pitchFamily="50" charset="-128"/>
              <a:ea typeface="メイリオ" panose="020B0604030504040204" pitchFamily="50" charset="-128"/>
            </a:rPr>
            <a:t>。</a:t>
          </a:r>
          <a:r>
            <a:rPr kumimoji="1" lang="ja-JP" altLang="en-US" sz="1800" kern="1200" dirty="0" smtClean="0">
              <a:latin typeface="メイリオ" panose="020B0604030504040204" pitchFamily="50" charset="-128"/>
              <a:ea typeface="メイリオ" panose="020B0604030504040204" pitchFamily="50" charset="-128"/>
            </a:rPr>
            <a:t>申請に</a:t>
          </a:r>
          <a:r>
            <a:rPr kumimoji="1" lang="en-US" sz="1800" kern="1200" dirty="0" smtClean="0">
              <a:latin typeface="メイリオ" panose="020B0604030504040204" pitchFamily="50" charset="-128"/>
              <a:ea typeface="メイリオ" panose="020B0604030504040204" pitchFamily="50" charset="-128"/>
            </a:rPr>
            <a:t>KRW 10,000（+TAX）</a:t>
          </a:r>
          <a:r>
            <a:rPr kumimoji="1" lang="ja-JP" altLang="en-US" sz="1800" kern="1200" dirty="0" smtClean="0">
              <a:latin typeface="メイリオ" panose="020B0604030504040204" pitchFamily="50" charset="-128"/>
              <a:ea typeface="メイリオ" panose="020B0604030504040204" pitchFamily="50" charset="-128"/>
            </a:rPr>
            <a:t>かかる。　</a:t>
          </a:r>
          <a:r>
            <a:rPr kumimoji="1" lang="en-US" altLang="ja-JP" sz="1800" kern="1200" dirty="0" smtClean="0">
              <a:latin typeface="メイリオ" panose="020B0604030504040204" pitchFamily="50" charset="-128"/>
              <a:ea typeface="メイリオ" panose="020B0604030504040204" pitchFamily="50" charset="-128"/>
            </a:rPr>
            <a:t>※</a:t>
          </a:r>
          <a:r>
            <a:rPr kumimoji="1" lang="ja-JP" altLang="en-US" sz="1800" kern="1200" dirty="0" smtClean="0">
              <a:latin typeface="メイリオ" panose="020B0604030504040204" pitchFamily="50" charset="-128"/>
              <a:ea typeface="メイリオ" panose="020B0604030504040204" pitchFamily="50" charset="-128"/>
            </a:rPr>
            <a:t>～</a:t>
          </a:r>
          <a:r>
            <a:rPr kumimoji="1" lang="en-US" altLang="ja-JP" sz="1800" kern="1200" dirty="0" smtClean="0">
              <a:latin typeface="メイリオ" panose="020B0604030504040204" pitchFamily="50" charset="-128"/>
              <a:ea typeface="メイリオ" panose="020B0604030504040204" pitchFamily="50" charset="-128"/>
            </a:rPr>
            <a:t>2024</a:t>
          </a:r>
          <a:r>
            <a:rPr kumimoji="1" lang="ja-JP" altLang="en-US" sz="1800" kern="1200" dirty="0" smtClean="0">
              <a:latin typeface="メイリオ" panose="020B0604030504040204" pitchFamily="50" charset="-128"/>
              <a:ea typeface="メイリオ" panose="020B0604030504040204" pitchFamily="50" charset="-128"/>
            </a:rPr>
            <a:t>年</a:t>
          </a:r>
          <a:r>
            <a:rPr kumimoji="1" lang="en-US" altLang="ja-JP" sz="1800" kern="1200" dirty="0" smtClean="0">
              <a:latin typeface="メイリオ" panose="020B0604030504040204" pitchFamily="50" charset="-128"/>
              <a:ea typeface="メイリオ" panose="020B0604030504040204" pitchFamily="50" charset="-128"/>
            </a:rPr>
            <a:t>12</a:t>
          </a:r>
          <a:r>
            <a:rPr kumimoji="1" lang="ja-JP" altLang="en-US" sz="1800" kern="1200" dirty="0" smtClean="0">
              <a:latin typeface="メイリオ" panose="020B0604030504040204" pitchFamily="50" charset="-128"/>
              <a:ea typeface="メイリオ" panose="020B0604030504040204" pitchFamily="50" charset="-128"/>
            </a:rPr>
            <a:t>月</a:t>
          </a:r>
          <a:r>
            <a:rPr kumimoji="1" lang="en-US" altLang="ja-JP" sz="1800" kern="1200" dirty="0" smtClean="0">
              <a:latin typeface="メイリオ" panose="020B0604030504040204" pitchFamily="50" charset="-128"/>
              <a:ea typeface="メイリオ" panose="020B0604030504040204" pitchFamily="50" charset="-128"/>
            </a:rPr>
            <a:t>31</a:t>
          </a:r>
          <a:r>
            <a:rPr kumimoji="1" lang="ja-JP" altLang="en-US" sz="1800" kern="1200" dirty="0" smtClean="0">
              <a:latin typeface="メイリオ" panose="020B0604030504040204" pitchFamily="50" charset="-128"/>
              <a:ea typeface="メイリオ" panose="020B0604030504040204" pitchFamily="50" charset="-128"/>
            </a:rPr>
            <a:t>日まで日本人は免除</a:t>
          </a:r>
          <a:endParaRPr kumimoji="1" lang="ja-JP" altLang="en-US" sz="1800" kern="1200" dirty="0">
            <a:latin typeface="メイリオ" panose="020B0604030504040204" pitchFamily="50" charset="-128"/>
            <a:ea typeface="メイリオ" panose="020B0604030504040204" pitchFamily="50" charset="-128"/>
          </a:endParaRPr>
        </a:p>
      </dsp:txBody>
      <dsp:txXfrm rot="-5400000">
        <a:off x="3895759" y="4082831"/>
        <a:ext cx="7575678" cy="901318"/>
      </dsp:txXfrm>
    </dsp:sp>
    <dsp:sp modelId="{580D3D4B-B27C-4ED2-9FBA-0F8105788834}">
      <dsp:nvSpPr>
        <dsp:cNvPr id="0" name=""/>
        <dsp:cNvSpPr/>
      </dsp:nvSpPr>
      <dsp:spPr>
        <a:xfrm>
          <a:off x="0" y="3938111"/>
          <a:ext cx="3894676" cy="124854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ja-JP" altLang="en-US" sz="2400" b="1" i="0" kern="1200" dirty="0" smtClean="0">
              <a:latin typeface="メイリオ" panose="020B0604030504040204" pitchFamily="50" charset="-128"/>
              <a:ea typeface="メイリオ" panose="020B0604030504040204" pitchFamily="50" charset="-128"/>
            </a:rPr>
            <a:t>韓国：</a:t>
          </a:r>
          <a:r>
            <a:rPr lang="en-US" altLang="ja-JP" sz="2400" b="1" i="0" kern="1200" dirty="0" smtClean="0">
              <a:latin typeface="メイリオ" panose="020B0604030504040204" pitchFamily="50" charset="-128"/>
              <a:ea typeface="メイリオ" panose="020B0604030504040204" pitchFamily="50" charset="-128"/>
            </a:rPr>
            <a:t>K-ETA</a:t>
          </a:r>
          <a:r>
            <a:rPr lang="ja-JP" altLang="en-US" sz="2400" b="1" i="0" kern="1200" dirty="0" smtClean="0">
              <a:latin typeface="メイリオ" panose="020B0604030504040204" pitchFamily="50" charset="-128"/>
              <a:ea typeface="メイリオ" panose="020B0604030504040204" pitchFamily="50" charset="-128"/>
            </a:rPr>
            <a:t>の取得</a:t>
          </a:r>
          <a:endParaRPr lang="ja-JP" altLang="en-US" sz="2400" b="1" i="0" kern="1200" dirty="0">
            <a:latin typeface="メイリオ" panose="020B0604030504040204" pitchFamily="50" charset="-128"/>
            <a:ea typeface="メイリオ" panose="020B0604030504040204" pitchFamily="50" charset="-128"/>
          </a:endParaRPr>
        </a:p>
      </dsp:txBody>
      <dsp:txXfrm>
        <a:off x="60949" y="3999060"/>
        <a:ext cx="3772778" cy="112664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l" rtl="0">
              <a:defRPr sz="1200"/>
            </a:lvl1pPr>
          </a:lstStyle>
          <a:p>
            <a:pPr algn="r" rtl="0"/>
            <a:fld id="{4E502AE1-BA15-4E06-9A2D-F40D029C9BC9}" type="datetime1">
              <a:rPr lang="ja-JP" altLang="en-US" smtClean="0">
                <a:latin typeface="ＭＳ Ｐゴシック" panose="020B0600070205080204" pitchFamily="50" charset="-128"/>
                <a:ea typeface="ＭＳ Ｐゴシック" panose="020B0600070205080204" pitchFamily="50" charset="-128"/>
              </a:rPr>
              <a:pPr algn="r" rtl="0"/>
              <a:t>2024/9/26</a:t>
            </a:fld>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rtl="0">
              <a:defRPr sz="12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l" rtl="0">
              <a:defRPr sz="1200"/>
            </a:lvl1pPr>
          </a:lstStyle>
          <a:p>
            <a:pPr algn="r" rtl="0"/>
            <a:fld id="{9C567D4A-04CB-4EDF-8FB1-342A02FC8EC5}"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8012531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38.4" units="1/cm"/>
          <inkml:channelProperty channel="Y" name="resolution" value="38.70968" units="1/cm"/>
          <inkml:channelProperty channel="T" name="resolution" value="1" units="1/dev"/>
        </inkml:channelProperties>
      </inkml:inkSource>
      <inkml:timestamp xml:id="ts0" timeString="2023-08-18T04:36:36.240"/>
    </inkml:context>
    <inkml:brush xml:id="br0">
      <inkml:brushProperty name="width" value="0.23333" units="cm"/>
      <inkml:brushProperty name="height" value="0.46667" units="cm"/>
      <inkml:brushProperty name="color" value="#FFFFFF"/>
      <inkml:brushProperty name="tip" value="rectangle"/>
      <inkml:brushProperty name="rasterOp" value="maskPen"/>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rtl="0">
              <a:defRPr sz="1200">
                <a:latin typeface="ＭＳ Ｐゴシック" panose="020B0600070205080204" pitchFamily="50" charset="-128"/>
                <a:ea typeface="ＭＳ Ｐゴシック" panose="020B0600070205080204" pitchFamily="50" charset="-128"/>
              </a:defRPr>
            </a:lvl1pPr>
          </a:lstStyle>
          <a:p>
            <a:fld id="{EFD7AFDB-6145-4753-8259-14D826A6BDA4}" type="datetime1">
              <a:rPr lang="ja-JP" altLang="en-US" smtClean="0"/>
              <a:pPr/>
              <a:t>2024/9/26</a:t>
            </a:fld>
            <a:endParaRPr lang="ja-JP" altLang="en-US" dirty="0"/>
          </a:p>
        </p:txBody>
      </p:sp>
      <p:sp>
        <p:nvSpPr>
          <p:cNvPr id="4" name="スライド イメージ プレースホルダー 3"/>
          <p:cNvSpPr>
            <a:spLocks noGrp="1" noRot="1" noChangeAspect="1"/>
          </p:cNvSpPr>
          <p:nvPr>
            <p:ph type="sldImg" idx="2"/>
          </p:nvPr>
        </p:nvSpPr>
        <p:spPr>
          <a:xfrm>
            <a:off x="93663" y="746125"/>
            <a:ext cx="6619875" cy="3725863"/>
          </a:xfrm>
          <a:prstGeom prst="rect">
            <a:avLst/>
          </a:prstGeom>
          <a:noFill/>
          <a:ln w="12700">
            <a:solidFill>
              <a:prstClr val="black"/>
            </a:solidFill>
          </a:ln>
        </p:spPr>
        <p:txBody>
          <a:bodyPr vert="horz" lIns="91440" tIns="45720" rIns="91440" bIns="45720" rtlCol="0" anchor="ctr"/>
          <a:lstStyle/>
          <a:p>
            <a:pPr rtl="0"/>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l" rtl="0">
              <a:defRPr sz="1200">
                <a:latin typeface="ＭＳ Ｐゴシック" panose="020B0600070205080204" pitchFamily="50" charset="-128"/>
                <a:ea typeface="ＭＳ Ｐゴシック" panose="020B0600070205080204" pitchFamily="50" charset="-128"/>
              </a:defRPr>
            </a:lvl1pPr>
          </a:lstStyle>
          <a:p>
            <a:pPr algn="r"/>
            <a:fld id="{2E61351F-DBB1-4664-ADA9-83BC7CB8848D}" type="slidenum">
              <a:rPr lang="en-US" altLang="ja-JP" smtClean="0"/>
              <a:pPr algn="r"/>
              <a:t>‹#›</a:t>
            </a:fld>
            <a:endParaRPr lang="en-US" altLang="ja-JP" dirty="0"/>
          </a:p>
        </p:txBody>
      </p:sp>
    </p:spTree>
    <p:extLst>
      <p:ext uri="{BB962C8B-B14F-4D97-AF65-F5344CB8AC3E}">
        <p14:creationId xmlns:p14="http://schemas.microsoft.com/office/powerpoint/2010/main" val="3642362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1</a:t>
            </a:fld>
            <a:endParaRPr lang="ja-JP" altLang="en-US" dirty="0"/>
          </a:p>
        </p:txBody>
      </p:sp>
    </p:spTree>
    <p:extLst>
      <p:ext uri="{BB962C8B-B14F-4D97-AF65-F5344CB8AC3E}">
        <p14:creationId xmlns:p14="http://schemas.microsoft.com/office/powerpoint/2010/main" val="3572036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rtlCol="0"/>
          <a:lstStyle/>
          <a:p>
            <a:pPr algn="r" rtl="0"/>
            <a:fld id="{2E61351F-DBB1-4664-ADA9-83BC7CB8848D}" type="slidenum">
              <a:rPr lang="en-US" smtClean="0"/>
              <a:pPr algn="r" rtl="0"/>
              <a:t>21</a:t>
            </a:fld>
            <a:endParaRPr lang="en-US" dirty="0"/>
          </a:p>
        </p:txBody>
      </p:sp>
    </p:spTree>
    <p:extLst>
      <p:ext uri="{BB962C8B-B14F-4D97-AF65-F5344CB8AC3E}">
        <p14:creationId xmlns:p14="http://schemas.microsoft.com/office/powerpoint/2010/main" val="3999861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77069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28</a:t>
            </a:fld>
            <a:endParaRPr lang="en-US" altLang="ja-JP" dirty="0"/>
          </a:p>
        </p:txBody>
      </p:sp>
    </p:spTree>
    <p:extLst>
      <p:ext uri="{BB962C8B-B14F-4D97-AF65-F5344CB8AC3E}">
        <p14:creationId xmlns:p14="http://schemas.microsoft.com/office/powerpoint/2010/main" val="3955712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29</a:t>
            </a:fld>
            <a:endParaRPr lang="en-US" altLang="ja-JP" dirty="0"/>
          </a:p>
        </p:txBody>
      </p:sp>
    </p:spTree>
    <p:extLst>
      <p:ext uri="{BB962C8B-B14F-4D97-AF65-F5344CB8AC3E}">
        <p14:creationId xmlns:p14="http://schemas.microsoft.com/office/powerpoint/2010/main" val="1080944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30</a:t>
            </a:fld>
            <a:endParaRPr lang="en-US" altLang="ja-JP" dirty="0"/>
          </a:p>
        </p:txBody>
      </p:sp>
    </p:spTree>
    <p:extLst>
      <p:ext uri="{BB962C8B-B14F-4D97-AF65-F5344CB8AC3E}">
        <p14:creationId xmlns:p14="http://schemas.microsoft.com/office/powerpoint/2010/main" val="1442545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408193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35</a:t>
            </a:fld>
            <a:endParaRPr lang="en-US" altLang="ja-JP" dirty="0"/>
          </a:p>
        </p:txBody>
      </p:sp>
    </p:spTree>
    <p:extLst>
      <p:ext uri="{BB962C8B-B14F-4D97-AF65-F5344CB8AC3E}">
        <p14:creationId xmlns:p14="http://schemas.microsoft.com/office/powerpoint/2010/main" val="3255291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116942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algn="r" rtl="0"/>
            <a:fld id="{2E61351F-DBB1-4664-ADA9-83BC7CB8848D}" type="slidenum">
              <a:rPr lang="en-US" altLang="ja-JP" smtClean="0"/>
              <a:pPr algn="r" rtl="0"/>
              <a:t>2</a:t>
            </a:fld>
            <a:endParaRPr lang="en-US" altLang="ja-JP" dirty="0"/>
          </a:p>
        </p:txBody>
      </p:sp>
    </p:spTree>
    <p:extLst>
      <p:ext uri="{BB962C8B-B14F-4D97-AF65-F5344CB8AC3E}">
        <p14:creationId xmlns:p14="http://schemas.microsoft.com/office/powerpoint/2010/main" val="2468646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294742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40129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61351F-DBB1-4664-ADA9-83BC7CB8848D}" type="slidenum">
              <a:rPr kumimoji="0" lang="en-US" altLang="ja-JP" sz="1200" b="0" i="0" u="none" strike="noStrike" kern="1200" cap="none" spc="0" normalizeH="0" baseline="0" noProof="0" smtClean="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altLang="ja-JP" sz="1200" b="0" i="0" u="none" strike="noStrike" kern="1200" cap="none" spc="0" normalizeH="0" baseline="0" noProof="0" dirty="0">
              <a:ln>
                <a:noFill/>
              </a:ln>
              <a:solidFill>
                <a:srgbClr val="164B4F"/>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890949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rtlCol="0"/>
          <a:lstStyle/>
          <a:p>
            <a:pPr algn="r" rtl="0"/>
            <a:fld id="{2E61351F-DBB1-4664-ADA9-83BC7CB8848D}" type="slidenum">
              <a:rPr lang="en-US" smtClean="0"/>
              <a:pPr algn="r" rtl="0"/>
              <a:t>10</a:t>
            </a:fld>
            <a:endParaRPr lang="en-US" dirty="0"/>
          </a:p>
        </p:txBody>
      </p:sp>
    </p:spTree>
    <p:extLst>
      <p:ext uri="{BB962C8B-B14F-4D97-AF65-F5344CB8AC3E}">
        <p14:creationId xmlns:p14="http://schemas.microsoft.com/office/powerpoint/2010/main" val="331605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rtlCol="0"/>
          <a:lstStyle/>
          <a:p>
            <a:pPr algn="r" rtl="0"/>
            <a:fld id="{2E61351F-DBB1-4664-ADA9-83BC7CB8848D}" type="slidenum">
              <a:rPr lang="en-US" smtClean="0"/>
              <a:pPr algn="r" rtl="0"/>
              <a:t>15</a:t>
            </a:fld>
            <a:endParaRPr lang="en-US" dirty="0"/>
          </a:p>
        </p:txBody>
      </p:sp>
    </p:spTree>
    <p:extLst>
      <p:ext uri="{BB962C8B-B14F-4D97-AF65-F5344CB8AC3E}">
        <p14:creationId xmlns:p14="http://schemas.microsoft.com/office/powerpoint/2010/main" val="3504592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rtlCol="0"/>
          <a:lstStyle/>
          <a:p>
            <a:pPr algn="r" rtl="0"/>
            <a:fld id="{2E61351F-DBB1-4664-ADA9-83BC7CB8848D}" type="slidenum">
              <a:rPr lang="en-US" smtClean="0"/>
              <a:pPr algn="r" rtl="0"/>
              <a:t>17</a:t>
            </a:fld>
            <a:endParaRPr lang="en-US" dirty="0"/>
          </a:p>
        </p:txBody>
      </p:sp>
    </p:spTree>
    <p:extLst>
      <p:ext uri="{BB962C8B-B14F-4D97-AF65-F5344CB8AC3E}">
        <p14:creationId xmlns:p14="http://schemas.microsoft.com/office/powerpoint/2010/main" val="163340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rtlCol="0"/>
          <a:lstStyle/>
          <a:p>
            <a:pPr algn="r" rtl="0"/>
            <a:fld id="{2E61351F-DBB1-4664-ADA9-83BC7CB8848D}" type="slidenum">
              <a:rPr lang="en-US" smtClean="0"/>
              <a:pPr algn="r" rtl="0"/>
              <a:t>20</a:t>
            </a:fld>
            <a:endParaRPr lang="en-US" dirty="0"/>
          </a:p>
        </p:txBody>
      </p:sp>
    </p:spTree>
    <p:extLst>
      <p:ext uri="{BB962C8B-B14F-4D97-AF65-F5344CB8AC3E}">
        <p14:creationId xmlns:p14="http://schemas.microsoft.com/office/powerpoint/2010/main" val="2514376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89" name="Group 88"/>
          <p:cNvGrpSpPr/>
          <p:nvPr/>
        </p:nvGrpSpPr>
        <p:grpSpPr>
          <a:xfrm>
            <a:off x="-329588" y="-59376"/>
            <a:ext cx="12512592"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8859" y="1186484"/>
            <a:ext cx="8846041"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8778" y="2075505"/>
            <a:ext cx="8677655" cy="1748729"/>
          </a:xfrm>
        </p:spPr>
        <p:txBody>
          <a:bodyPr bIns="0" anchor="b">
            <a:normAutofit/>
          </a:bodyPr>
          <a:lstStyle>
            <a:lvl1pPr algn="ctr">
              <a:lnSpc>
                <a:spcPct val="80000"/>
              </a:lnSpc>
              <a:defRPr sz="5398" spc="-150">
                <a:solidFill>
                  <a:srgbClr val="FFFE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8780" y="3906267"/>
            <a:ext cx="8671168" cy="1322587"/>
          </a:xfrm>
        </p:spPr>
        <p:txBody>
          <a:bodyPr tIns="0">
            <a:normAutofit/>
          </a:bodyPr>
          <a:lstStyle>
            <a:lvl1pPr marL="0" indent="0" algn="ctr">
              <a:lnSpc>
                <a:spcPct val="100000"/>
              </a:lnSpc>
              <a:buNone/>
              <a:defRPr sz="1799" b="0">
                <a:solidFill>
                  <a:srgbClr val="FFFEFF"/>
                </a:solidFill>
              </a:defRPr>
            </a:lvl1pPr>
            <a:lvl2pPr marL="457063" indent="0" algn="ctr">
              <a:buNone/>
              <a:defRPr sz="17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804462" y="320040"/>
            <a:ext cx="3656648" cy="320040"/>
          </a:xfrm>
        </p:spPr>
        <p:txBody>
          <a:bodyPr vert="horz" lIns="91440" tIns="45720" rIns="91440" bIns="45720" rtlCol="0" anchor="ctr"/>
          <a:lstStyle>
            <a:lvl1pPr>
              <a:defRPr lang="en-US"/>
            </a:lvl1pPr>
          </a:lstStyle>
          <a:p>
            <a:fld id="{2AB4FF22-DE2C-4FCA-BFBD-A60E88CBDB66}" type="datetime1">
              <a:rPr lang="ja-JP" altLang="en-US" smtClean="0"/>
              <a:t>2024/9/26</a:t>
            </a:fld>
            <a:endParaRPr lang="ja-JP" altLang="en-US" dirty="0"/>
          </a:p>
        </p:txBody>
      </p:sp>
      <p:sp>
        <p:nvSpPr>
          <p:cNvPr id="5" name="Footer Placeholder 4"/>
          <p:cNvSpPr>
            <a:spLocks noGrp="1"/>
          </p:cNvSpPr>
          <p:nvPr>
            <p:ph type="ftr" sz="quarter" idx="11"/>
          </p:nvPr>
        </p:nvSpPr>
        <p:spPr>
          <a:xfrm>
            <a:off x="804462" y="6227064"/>
            <a:ext cx="10585995" cy="320040"/>
          </a:xfrm>
        </p:spPr>
        <p:txBody>
          <a:bodyPr/>
          <a:lstStyle>
            <a:lvl1pPr algn="ctr">
              <a:defRPr/>
            </a:lvl1pPr>
          </a:lstStyle>
          <a:p>
            <a:endParaRPr lang="ja-JP" altLang="en-US" dirty="0"/>
          </a:p>
        </p:txBody>
      </p:sp>
      <p:sp>
        <p:nvSpPr>
          <p:cNvPr id="6" name="Slide Number Placeholder 5"/>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1307646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grpSp>
        <p:nvGrpSpPr>
          <p:cNvPr id="75" name="Group 74"/>
          <p:cNvGrpSpPr/>
          <p:nvPr/>
        </p:nvGrpSpPr>
        <p:grpSpPr>
          <a:xfrm>
            <a:off x="-417404" y="0"/>
            <a:ext cx="12580837"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99936" y="1699589"/>
            <a:ext cx="3673519"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401" y="2349926"/>
            <a:ext cx="3500284" cy="2456441"/>
          </a:xfrm>
        </p:spPr>
        <p:txBody>
          <a:bodyPr/>
          <a:lstStyle>
            <a:lvl1pPr>
              <a:defRPr>
                <a:solidFill>
                  <a:srgbClr val="FFFEFF"/>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08653" y="794719"/>
            <a:ext cx="6273401" cy="525709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0EA5A5-D1B4-4637-9938-7342B146C5EB}" type="datetime1">
              <a:rPr lang="ja-JP" altLang="en-US" smtClean="0"/>
              <a:t>2024/9/26</a:t>
            </a:fld>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2372538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grpSp>
        <p:nvGrpSpPr>
          <p:cNvPr id="75" name="Group 74"/>
          <p:cNvGrpSpPr/>
          <p:nvPr/>
        </p:nvGrpSpPr>
        <p:grpSpPr>
          <a:xfrm flipH="1">
            <a:off x="0" y="0"/>
            <a:ext cx="12580837"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6938" y="1699589"/>
            <a:ext cx="3673519"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5404" y="2349925"/>
            <a:ext cx="3500283" cy="2456442"/>
          </a:xfrm>
        </p:spPr>
        <p:txBody>
          <a:bodyPr vert="eaVert"/>
          <a:lstStyle>
            <a:lvl1pPr algn="l">
              <a:lnSpc>
                <a:spcPct val="80000"/>
              </a:lnSpc>
              <a:defRPr>
                <a:solidFill>
                  <a:srgbClr val="FFFEFF"/>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02538" y="798445"/>
            <a:ext cx="6266990" cy="525730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04462" y="320040"/>
            <a:ext cx="3656648" cy="320040"/>
          </a:xfrm>
        </p:spPr>
        <p:txBody>
          <a:bodyPr/>
          <a:lstStyle/>
          <a:p>
            <a:fld id="{EED74125-11B7-41FF-AED4-36A98D8D53E6}" type="datetime1">
              <a:rPr lang="ja-JP" altLang="en-US" smtClean="0"/>
              <a:t>2024/9/26</a:t>
            </a:fld>
            <a:endParaRPr lang="ja-JP" altLang="en-US" dirty="0"/>
          </a:p>
        </p:txBody>
      </p:sp>
      <p:sp>
        <p:nvSpPr>
          <p:cNvPr id="5" name="Footer Placeholder 4"/>
          <p:cNvSpPr>
            <a:spLocks noGrp="1"/>
          </p:cNvSpPr>
          <p:nvPr>
            <p:ph type="ftr" sz="quarter" idx="11"/>
          </p:nvPr>
        </p:nvSpPr>
        <p:spPr>
          <a:xfrm>
            <a:off x="804462" y="6227064"/>
            <a:ext cx="10585995" cy="320040"/>
          </a:xfrm>
        </p:spPr>
        <p:txBody>
          <a:bodyPr/>
          <a:lstStyle/>
          <a:p>
            <a:endParaRPr lang="ja-JP" altLang="en-US" dirty="0"/>
          </a:p>
        </p:txBody>
      </p:sp>
      <p:sp>
        <p:nvSpPr>
          <p:cNvPr id="6" name="Slide Number Placeholder 5"/>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8077541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80" name="Group 79"/>
          <p:cNvGrpSpPr/>
          <p:nvPr/>
        </p:nvGrpSpPr>
        <p:grpSpPr>
          <a:xfrm>
            <a:off x="-417404" y="0"/>
            <a:ext cx="12580837"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799936" y="1699589"/>
            <a:ext cx="3673519"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400" y="2349925"/>
            <a:ext cx="3498068" cy="2456442"/>
          </a:xfrm>
        </p:spPr>
        <p:txBody>
          <a:bodyPr/>
          <a:lstStyle>
            <a:lvl1pPr>
              <a:defRPr>
                <a:solidFill>
                  <a:srgbClr val="FFFE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17115" y="803186"/>
            <a:ext cx="6280237" cy="5248622"/>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FC0461-7429-4215-9D8B-0A4D7B5EA43C}" type="datetime1">
              <a:rPr lang="ja-JP" altLang="en-US" smtClean="0"/>
              <a:t>2024/9/26</a:t>
            </a:fld>
            <a:endParaRPr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212479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77" name="Group 76"/>
          <p:cNvGrpSpPr/>
          <p:nvPr/>
        </p:nvGrpSpPr>
        <p:grpSpPr>
          <a:xfrm>
            <a:off x="-329588" y="-59376"/>
            <a:ext cx="12512592"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8697" y="1186484"/>
            <a:ext cx="5664669"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3345" y="2074730"/>
            <a:ext cx="5488794" cy="1689390"/>
          </a:xfrm>
        </p:spPr>
        <p:txBody>
          <a:bodyPr bIns="0" anchor="b">
            <a:normAutofit/>
          </a:bodyPr>
          <a:lstStyle>
            <a:lvl1pPr algn="ctr">
              <a:defRPr sz="4399">
                <a:solidFill>
                  <a:srgbClr val="FFFEFF"/>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3343345" y="3846851"/>
            <a:ext cx="5488793" cy="1383770"/>
          </a:xfrm>
        </p:spPr>
        <p:txBody>
          <a:bodyPr tIns="0">
            <a:normAutofit/>
          </a:bodyPr>
          <a:lstStyle>
            <a:lvl1pPr marL="0" indent="0" algn="ctr">
              <a:buNone/>
              <a:defRPr sz="1799">
                <a:solidFill>
                  <a:srgbClr val="FFFEFF"/>
                </a:solidFill>
              </a:defRPr>
            </a:lvl1pPr>
            <a:lvl2pPr marL="457063" indent="0">
              <a:buNone/>
              <a:defRPr sz="17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804462" y="320040"/>
            <a:ext cx="3656648" cy="320040"/>
          </a:xfrm>
        </p:spPr>
        <p:txBody>
          <a:bodyPr/>
          <a:lstStyle/>
          <a:p>
            <a:fld id="{BFC6CA0D-DCC7-4FAF-8F1D-969FEBB15318}" type="datetime1">
              <a:rPr lang="ja-JP" altLang="en-US" smtClean="0"/>
              <a:t>2024/9/26</a:t>
            </a:fld>
            <a:endParaRPr lang="ja-JP" altLang="en-US" dirty="0"/>
          </a:p>
        </p:txBody>
      </p:sp>
      <p:sp>
        <p:nvSpPr>
          <p:cNvPr id="5" name="Footer Placeholder 4"/>
          <p:cNvSpPr>
            <a:spLocks noGrp="1"/>
          </p:cNvSpPr>
          <p:nvPr>
            <p:ph type="ftr" sz="quarter" idx="11"/>
          </p:nvPr>
        </p:nvSpPr>
        <p:spPr>
          <a:xfrm>
            <a:off x="804462" y="6227064"/>
            <a:ext cx="10585995" cy="320040"/>
          </a:xfrm>
        </p:spPr>
        <p:txBody>
          <a:bodyPr/>
          <a:lstStyle>
            <a:lvl1pPr algn="ctr">
              <a:defRPr/>
            </a:lvl1pPr>
          </a:lstStyle>
          <a:p>
            <a:endParaRPr lang="ja-JP" altLang="en-US" dirty="0"/>
          </a:p>
        </p:txBody>
      </p:sp>
      <p:sp>
        <p:nvSpPr>
          <p:cNvPr id="6" name="Slide Number Placeholder 5"/>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4097381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37" name="Group 36"/>
          <p:cNvGrpSpPr/>
          <p:nvPr/>
        </p:nvGrpSpPr>
        <p:grpSpPr>
          <a:xfrm>
            <a:off x="-417404" y="0"/>
            <a:ext cx="12580837"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799936" y="1699589"/>
            <a:ext cx="3673519"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769" y="2339670"/>
            <a:ext cx="3499916" cy="2470065"/>
          </a:xfrm>
        </p:spPr>
        <p:txBody>
          <a:bodyPr lIns="91440" tIns="91440" rIns="91440" bIns="91440"/>
          <a:lstStyle>
            <a:lvl1pPr>
              <a:defRPr>
                <a:solidFill>
                  <a:srgbClr val="FFFEFF"/>
                </a:solidFill>
              </a:defRPr>
            </a:lvl1p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19545" y="803188"/>
            <a:ext cx="6267958" cy="238265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117114" y="3672162"/>
            <a:ext cx="6270389" cy="238358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a:xfrm>
            <a:off x="804462" y="320040"/>
            <a:ext cx="3656648" cy="320040"/>
          </a:xfrm>
        </p:spPr>
        <p:txBody>
          <a:bodyPr/>
          <a:lstStyle/>
          <a:p>
            <a:fld id="{8F3FD771-AD7F-4B2E-8FED-F4DBA1D59941}" type="datetime1">
              <a:rPr lang="ja-JP" altLang="en-US" smtClean="0"/>
              <a:t>2024/9/26</a:t>
            </a:fld>
            <a:endParaRPr lang="ja-JP" altLang="en-US" dirty="0"/>
          </a:p>
        </p:txBody>
      </p:sp>
      <p:sp>
        <p:nvSpPr>
          <p:cNvPr id="6" name="Footer Placeholder 5"/>
          <p:cNvSpPr>
            <a:spLocks noGrp="1"/>
          </p:cNvSpPr>
          <p:nvPr>
            <p:ph type="ftr" sz="quarter" idx="11"/>
          </p:nvPr>
        </p:nvSpPr>
        <p:spPr>
          <a:xfrm>
            <a:off x="804462" y="6227064"/>
            <a:ext cx="10585995" cy="320040"/>
          </a:xfrm>
        </p:spPr>
        <p:txBody>
          <a:bodyPr/>
          <a:lstStyle/>
          <a:p>
            <a:endParaRPr lang="ja-JP" altLang="en-US" dirty="0"/>
          </a:p>
        </p:txBody>
      </p:sp>
      <p:sp>
        <p:nvSpPr>
          <p:cNvPr id="7" name="Slide Number Placeholder 6"/>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10880004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grpSp>
        <p:nvGrpSpPr>
          <p:cNvPr id="39" name="Group 38"/>
          <p:cNvGrpSpPr/>
          <p:nvPr/>
        </p:nvGrpSpPr>
        <p:grpSpPr>
          <a:xfrm>
            <a:off x="-417404" y="0"/>
            <a:ext cx="12580837"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799936" y="1699589"/>
            <a:ext cx="3673519"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770" y="2363916"/>
            <a:ext cx="3499916" cy="2460497"/>
          </a:xfrm>
        </p:spPr>
        <p:txBody>
          <a:bodyPr lIns="91440" tIns="91440" rIns="91440" bIns="91440"/>
          <a:lstStyle>
            <a:lvl1pPr>
              <a:defRPr>
                <a:solidFill>
                  <a:srgbClr val="FFFEFF"/>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23803" y="803185"/>
            <a:ext cx="6263456" cy="685800"/>
          </a:xfrm>
        </p:spPr>
        <p:txBody>
          <a:bodyPr anchor="ctr">
            <a:noAutofit/>
          </a:bodyPr>
          <a:lstStyle>
            <a:lvl1pPr marL="0" indent="0" algn="l">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123970" y="1488986"/>
            <a:ext cx="6262719" cy="169685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17320" y="3665887"/>
            <a:ext cx="6262783" cy="685800"/>
          </a:xfrm>
        </p:spPr>
        <p:txBody>
          <a:bodyPr anchor="ctr">
            <a:noAutofit/>
          </a:bodyPr>
          <a:lstStyle>
            <a:lvl1pPr marL="0" indent="0" algn="l">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17114" y="4351687"/>
            <a:ext cx="6263956" cy="17040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804462" y="320040"/>
            <a:ext cx="3656648" cy="320040"/>
          </a:xfrm>
        </p:spPr>
        <p:txBody>
          <a:bodyPr/>
          <a:lstStyle/>
          <a:p>
            <a:fld id="{B3A779A0-EE79-4707-8C79-64FD28BCDCAA}" type="datetime1">
              <a:rPr lang="ja-JP" altLang="en-US" smtClean="0"/>
              <a:t>2024/9/26</a:t>
            </a:fld>
            <a:endParaRPr lang="ja-JP" altLang="en-US" dirty="0"/>
          </a:p>
        </p:txBody>
      </p:sp>
      <p:sp>
        <p:nvSpPr>
          <p:cNvPr id="8" name="Footer Placeholder 7"/>
          <p:cNvSpPr>
            <a:spLocks noGrp="1"/>
          </p:cNvSpPr>
          <p:nvPr>
            <p:ph type="ftr" sz="quarter" idx="11"/>
          </p:nvPr>
        </p:nvSpPr>
        <p:spPr>
          <a:xfrm>
            <a:off x="804462" y="6227064"/>
            <a:ext cx="10585995" cy="320040"/>
          </a:xfrm>
        </p:spPr>
        <p:txBody>
          <a:bodyPr/>
          <a:lstStyle/>
          <a:p>
            <a:endParaRPr lang="ja-JP" altLang="en-US" dirty="0"/>
          </a:p>
        </p:txBody>
      </p:sp>
      <p:sp>
        <p:nvSpPr>
          <p:cNvPr id="9" name="Slide Number Placeholder 8"/>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4159265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77" name="Group 76"/>
          <p:cNvGrpSpPr/>
          <p:nvPr/>
        </p:nvGrpSpPr>
        <p:grpSpPr>
          <a:xfrm>
            <a:off x="-417404" y="0"/>
            <a:ext cx="12580837"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799936" y="1699589"/>
            <a:ext cx="3673519"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401" y="2349925"/>
            <a:ext cx="3500284" cy="2456442"/>
          </a:xfrm>
        </p:spPr>
        <p:txBody>
          <a:bodyPr/>
          <a:lstStyle>
            <a:lvl1pPr>
              <a:defRPr>
                <a:solidFill>
                  <a:srgbClr val="FFFEFF"/>
                </a:solidFill>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D17DA61-2ABC-44B9-B0A6-2A95154723BE}" type="datetime1">
              <a:rPr lang="ja-JP" altLang="en-US" smtClean="0"/>
              <a:t>2024/9/26</a:t>
            </a:fld>
            <a:endParaRPr lang="ja-JP" altLang="en-US" dirty="0"/>
          </a:p>
        </p:txBody>
      </p:sp>
      <p:sp>
        <p:nvSpPr>
          <p:cNvPr id="4" name="Footer Placeholder 3"/>
          <p:cNvSpPr>
            <a:spLocks noGrp="1"/>
          </p:cNvSpPr>
          <p:nvPr>
            <p:ph type="ftr" sz="quarter" idx="11"/>
          </p:nvPr>
        </p:nvSpPr>
        <p:spPr/>
        <p:txBody>
          <a:bodyPr/>
          <a:lstStyle/>
          <a:p>
            <a:endParaRPr lang="ja-JP" altLang="en-US" dirty="0"/>
          </a:p>
        </p:txBody>
      </p:sp>
      <p:sp>
        <p:nvSpPr>
          <p:cNvPr id="5" name="Slide Number Placeholder 4"/>
          <p:cNvSpPr>
            <a:spLocks noGrp="1"/>
          </p:cNvSpPr>
          <p:nvPr>
            <p:ph type="sldNum" sz="quarter" idx="12"/>
          </p:nvPr>
        </p:nvSpPr>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522982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462" y="320040"/>
            <a:ext cx="3656648" cy="320040"/>
          </a:xfrm>
        </p:spPr>
        <p:txBody>
          <a:bodyPr/>
          <a:lstStyle/>
          <a:p>
            <a:fld id="{23D01A58-59B1-4317-8A42-F20D93D4B140}" type="datetime1">
              <a:rPr lang="ja-JP" altLang="en-US" smtClean="0"/>
              <a:t>2024/9/26</a:t>
            </a:fld>
            <a:endParaRPr lang="ja-JP" altLang="en-US" dirty="0"/>
          </a:p>
        </p:txBody>
      </p:sp>
      <p:sp>
        <p:nvSpPr>
          <p:cNvPr id="3" name="Footer Placeholder 2"/>
          <p:cNvSpPr>
            <a:spLocks noGrp="1"/>
          </p:cNvSpPr>
          <p:nvPr>
            <p:ph type="ftr" sz="quarter" idx="11"/>
          </p:nvPr>
        </p:nvSpPr>
        <p:spPr>
          <a:xfrm>
            <a:off x="804462" y="6227064"/>
            <a:ext cx="10585995" cy="320040"/>
          </a:xfrm>
        </p:spPr>
        <p:txBody>
          <a:bodyPr/>
          <a:lstStyle/>
          <a:p>
            <a:endParaRPr lang="ja-JP" altLang="en-US" dirty="0"/>
          </a:p>
        </p:txBody>
      </p:sp>
      <p:sp>
        <p:nvSpPr>
          <p:cNvPr id="4" name="Slide Number Placeholder 3"/>
          <p:cNvSpPr>
            <a:spLocks noGrp="1"/>
          </p:cNvSpPr>
          <p:nvPr>
            <p:ph type="sldNum" sz="quarter" idx="12"/>
          </p:nvPr>
        </p:nvSpPr>
        <p:spPr>
          <a:xfrm>
            <a:off x="10467153"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21943505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grpSp>
        <p:nvGrpSpPr>
          <p:cNvPr id="74" name="Group 73"/>
          <p:cNvGrpSpPr/>
          <p:nvPr/>
        </p:nvGrpSpPr>
        <p:grpSpPr>
          <a:xfrm>
            <a:off x="-417404" y="0"/>
            <a:ext cx="12580837"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799936" y="1699589"/>
            <a:ext cx="3673519"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400" y="2352026"/>
            <a:ext cx="3500285" cy="1223298"/>
          </a:xfrm>
        </p:spPr>
        <p:txBody>
          <a:bodyPr bIns="0" anchor="b">
            <a:noAutofit/>
          </a:bodyPr>
          <a:lstStyle>
            <a:lvl1pPr algn="ctr">
              <a:defRPr sz="3199">
                <a:solidFill>
                  <a:srgbClr val="FFFE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08653" y="802809"/>
            <a:ext cx="6273401" cy="5249940"/>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8400" y="3580186"/>
            <a:ext cx="3500285" cy="1221164"/>
          </a:xfrm>
        </p:spPr>
        <p:txBody>
          <a:bodyPr/>
          <a:lstStyle>
            <a:lvl1pPr marL="0" indent="0" algn="ctr">
              <a:buNone/>
              <a:defRPr sz="1600">
                <a:solidFill>
                  <a:srgbClr val="FFFE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E70561-CF1B-4A1D-8B0C-12464BEACC56}" type="datetime1">
              <a:rPr lang="ja-JP" altLang="en-US" smtClean="0"/>
              <a:t>2024/9/26</a:t>
            </a:fld>
            <a:endParaRPr lang="ja-JP" altLang="en-US" dirty="0"/>
          </a:p>
        </p:txBody>
      </p:sp>
      <p:sp>
        <p:nvSpPr>
          <p:cNvPr id="6" name="Footer Placeholder 5"/>
          <p:cNvSpPr>
            <a:spLocks noGrp="1"/>
          </p:cNvSpPr>
          <p:nvPr>
            <p:ph type="ftr" sz="quarter" idx="11"/>
          </p:nvPr>
        </p:nvSpPr>
        <p:spPr/>
        <p:txBody>
          <a:bodyPr/>
          <a:lstStyle/>
          <a:p>
            <a:endParaRPr lang="ja-JP" altLang="en-US" dirty="0"/>
          </a:p>
        </p:txBody>
      </p:sp>
      <p:sp>
        <p:nvSpPr>
          <p:cNvPr id="7" name="Slide Number Placeholder 6"/>
          <p:cNvSpPr>
            <a:spLocks noGrp="1"/>
          </p:cNvSpPr>
          <p:nvPr>
            <p:ph type="sldNum" sz="quarter" idx="12"/>
          </p:nvPr>
        </p:nvSpPr>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3512147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73" name="Group 72"/>
          <p:cNvGrpSpPr/>
          <p:nvPr/>
        </p:nvGrpSpPr>
        <p:grpSpPr>
          <a:xfrm>
            <a:off x="-329588" y="-59376"/>
            <a:ext cx="12512592"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126" y="1698332"/>
            <a:ext cx="5939993"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1546" y="0"/>
            <a:ext cx="4647279" cy="6858000"/>
          </a:xfrm>
          <a:solidFill>
            <a:schemeClr val="bg1">
              <a:lumMod val="65000"/>
              <a:lumOff val="35000"/>
            </a:schemeClr>
          </a:solidFill>
          <a:ln w="9525" cap="sq">
            <a:noFill/>
            <a:miter lim="800000"/>
          </a:ln>
          <a:effectLst/>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ja-JP" altLang="en-US" smtClean="0"/>
              <a:t>図を追加</a:t>
            </a:r>
            <a:endParaRPr lang="en-US" dirty="0"/>
          </a:p>
        </p:txBody>
      </p:sp>
      <p:sp>
        <p:nvSpPr>
          <p:cNvPr id="2" name="Title 1"/>
          <p:cNvSpPr>
            <a:spLocks noGrp="1"/>
          </p:cNvSpPr>
          <p:nvPr>
            <p:ph type="title"/>
          </p:nvPr>
        </p:nvSpPr>
        <p:spPr>
          <a:xfrm>
            <a:off x="885212" y="2360255"/>
            <a:ext cx="5775142" cy="1178032"/>
          </a:xfrm>
        </p:spPr>
        <p:txBody>
          <a:bodyPr bIns="0" anchor="b">
            <a:normAutofit/>
          </a:bodyPr>
          <a:lstStyle>
            <a:lvl1pPr>
              <a:defRPr sz="3599">
                <a:solidFill>
                  <a:srgbClr val="FFFE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885212" y="3545012"/>
            <a:ext cx="5775142" cy="1274198"/>
          </a:xfrm>
        </p:spPr>
        <p:txBody>
          <a:bodyPr>
            <a:normAutofit/>
          </a:bodyPr>
          <a:lstStyle>
            <a:lvl1pPr marL="0" indent="0" algn="ctr">
              <a:buNone/>
              <a:defRPr sz="1799">
                <a:solidFill>
                  <a:srgbClr val="FFFEFF"/>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a:xfrm>
            <a:off x="804462" y="320040"/>
            <a:ext cx="3656648" cy="320040"/>
          </a:xfrm>
        </p:spPr>
        <p:txBody>
          <a:bodyPr/>
          <a:lstStyle/>
          <a:p>
            <a:fld id="{79B030B7-82C1-4CF5-A19C-407FE3A01244}" type="datetime1">
              <a:rPr lang="ja-JP" altLang="en-US" smtClean="0"/>
              <a:t>2024/9/26</a:t>
            </a:fld>
            <a:endParaRPr lang="ja-JP" altLang="en-US" dirty="0"/>
          </a:p>
        </p:txBody>
      </p:sp>
      <p:sp>
        <p:nvSpPr>
          <p:cNvPr id="6" name="Footer Placeholder 5"/>
          <p:cNvSpPr>
            <a:spLocks noGrp="1"/>
          </p:cNvSpPr>
          <p:nvPr>
            <p:ph type="ftr" sz="quarter" idx="11"/>
          </p:nvPr>
        </p:nvSpPr>
        <p:spPr>
          <a:xfrm>
            <a:off x="804463" y="6227064"/>
            <a:ext cx="5940656" cy="320040"/>
          </a:xfrm>
        </p:spPr>
        <p:txBody>
          <a:bodyPr/>
          <a:lstStyle/>
          <a:p>
            <a:endParaRPr lang="ja-JP" altLang="en-US" dirty="0"/>
          </a:p>
        </p:txBody>
      </p:sp>
      <p:sp>
        <p:nvSpPr>
          <p:cNvPr id="7" name="Slide Number Placeholder 6"/>
          <p:cNvSpPr>
            <a:spLocks noGrp="1"/>
          </p:cNvSpPr>
          <p:nvPr>
            <p:ph type="sldNum" sz="quarter" idx="12"/>
          </p:nvPr>
        </p:nvSpPr>
        <p:spPr>
          <a:xfrm>
            <a:off x="5826859" y="320040"/>
            <a:ext cx="914162" cy="320040"/>
          </a:xfrm>
        </p:spPr>
        <p:txBody>
          <a:body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26834579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0929" y="2358392"/>
            <a:ext cx="3497756" cy="2456485"/>
          </a:xfrm>
          <a:prstGeom prst="rect">
            <a:avLst/>
          </a:prstGeom>
        </p:spPr>
        <p:txBody>
          <a:bodyPr vert="horz" lIns="228600" tIns="228600" rIns="228600" bIns="22860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433566" y="794719"/>
            <a:ext cx="5948487"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462" y="320040"/>
            <a:ext cx="3656648"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B6CC10A-3A1E-4EA6-8192-2F7CAC2C8C2C}" type="datetime1">
              <a:rPr lang="ja-JP" altLang="en-US" smtClean="0"/>
              <a:t>2024/9/26</a:t>
            </a:fld>
            <a:endParaRPr lang="ja-JP" altLang="en-US" dirty="0"/>
          </a:p>
        </p:txBody>
      </p:sp>
      <p:sp>
        <p:nvSpPr>
          <p:cNvPr id="5" name="Footer Placeholder 4"/>
          <p:cNvSpPr>
            <a:spLocks noGrp="1"/>
          </p:cNvSpPr>
          <p:nvPr>
            <p:ph type="ftr" sz="quarter" idx="3"/>
          </p:nvPr>
        </p:nvSpPr>
        <p:spPr>
          <a:xfrm>
            <a:off x="804462" y="6227064"/>
            <a:ext cx="10585995"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ja-JP" altLang="en-US" dirty="0"/>
          </a:p>
        </p:txBody>
      </p:sp>
      <p:sp>
        <p:nvSpPr>
          <p:cNvPr id="6" name="Slide Number Placeholder 5"/>
          <p:cNvSpPr>
            <a:spLocks noGrp="1"/>
          </p:cNvSpPr>
          <p:nvPr>
            <p:ph type="sldNum" sz="quarter" idx="4"/>
          </p:nvPr>
        </p:nvSpPr>
        <p:spPr>
          <a:xfrm>
            <a:off x="10467153" y="320040"/>
            <a:ext cx="91416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algn="r"/>
            <a:fld id="{81FEFA0A-2F20-4B60-98C6-5FFDA469AA1C}" type="slidenum">
              <a:rPr lang="en-US" altLang="ja-JP" smtClean="0"/>
              <a:pPr algn="r"/>
              <a:t>‹#›</a:t>
            </a:fld>
            <a:endParaRPr lang="ja-JP" altLang="en-US" dirty="0"/>
          </a:p>
        </p:txBody>
      </p:sp>
    </p:spTree>
    <p:extLst>
      <p:ext uri="{BB962C8B-B14F-4D97-AF65-F5344CB8AC3E}">
        <p14:creationId xmlns:p14="http://schemas.microsoft.com/office/powerpoint/2010/main" val="4115128286"/>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914126" rtl="0" eaLnBrk="1" latinLnBrk="0" hangingPunct="1">
        <a:lnSpc>
          <a:spcPct val="85000"/>
        </a:lnSpc>
        <a:spcBef>
          <a:spcPct val="0"/>
        </a:spcBef>
        <a:buNone/>
        <a:defRPr kumimoji="1" sz="3999" b="0" i="0" kern="1200" cap="none" spc="-150">
          <a:solidFill>
            <a:schemeClr val="tx1"/>
          </a:solidFill>
          <a:effectLst/>
          <a:latin typeface="+mj-lt"/>
          <a:ea typeface="+mj-ea"/>
          <a:cs typeface="+mj-cs"/>
        </a:defRPr>
      </a:lvl1pPr>
    </p:titleStyle>
    <p:bodyStyle>
      <a:lvl1pPr marL="228531" indent="-228531" algn="l" defTabSz="914126" rtl="0" eaLnBrk="1" latinLnBrk="0" hangingPunct="1">
        <a:lnSpc>
          <a:spcPct val="120000"/>
        </a:lnSpc>
        <a:spcBef>
          <a:spcPts val="1000"/>
        </a:spcBef>
        <a:buClr>
          <a:schemeClr val="accent1"/>
        </a:buClr>
        <a:buSzPct val="110000"/>
        <a:buFont typeface="Wingdings" panose="05000000000000000000" pitchFamily="2" charset="2"/>
        <a:buChar char="§"/>
        <a:defRPr kumimoji="1" sz="1799" kern="1200">
          <a:solidFill>
            <a:schemeClr val="tx1"/>
          </a:solidFill>
          <a:effectLst/>
          <a:latin typeface="+mn-lt"/>
          <a:ea typeface="+mn-ea"/>
          <a:cs typeface="+mn-cs"/>
        </a:defRPr>
      </a:lvl1pPr>
      <a:lvl2pPr marL="685594"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600" kern="1200">
          <a:solidFill>
            <a:schemeClr val="tx1"/>
          </a:solidFill>
          <a:effectLst/>
          <a:latin typeface="+mn-lt"/>
          <a:ea typeface="+mn-ea"/>
          <a:cs typeface="+mn-cs"/>
        </a:defRPr>
      </a:lvl2pPr>
      <a:lvl3pPr marL="1142657"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400" kern="1200">
          <a:solidFill>
            <a:schemeClr val="tx1"/>
          </a:solidFill>
          <a:effectLst/>
          <a:latin typeface="+mn-lt"/>
          <a:ea typeface="+mn-ea"/>
          <a:cs typeface="+mn-cs"/>
        </a:defRPr>
      </a:lvl3pPr>
      <a:lvl4pPr marL="1599720"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4pPr>
      <a:lvl5pPr marL="2056783"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5pPr>
      <a:lvl6pPr marL="2513846"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6pPr>
      <a:lvl7pPr marL="2970908"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7pPr>
      <a:lvl8pPr marL="3427971"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8pPr>
      <a:lvl9pPr marL="3885034" indent="-228531" algn="l" defTabSz="914126" rtl="0" eaLnBrk="1" latinLnBrk="0" hangingPunct="1">
        <a:lnSpc>
          <a:spcPct val="120000"/>
        </a:lnSpc>
        <a:spcBef>
          <a:spcPts val="500"/>
        </a:spcBef>
        <a:buClr>
          <a:schemeClr val="accent1"/>
        </a:buClr>
        <a:buSzPct val="110000"/>
        <a:buFont typeface="Wingdings" panose="05000000000000000000" pitchFamily="2" charset="2"/>
        <a:buChar char="§"/>
        <a:defRPr kumimoji="1" sz="1200" kern="1200">
          <a:solidFill>
            <a:schemeClr val="tx1"/>
          </a:solidFill>
          <a:effectLst/>
          <a:latin typeface="+mn-lt"/>
          <a:ea typeface="+mn-ea"/>
          <a:cs typeface="+mn-cs"/>
        </a:defRPr>
      </a:lvl9pPr>
    </p:bodyStyle>
    <p:otherStyle>
      <a:defPPr>
        <a:defRPr lang="en-US"/>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hama-med.ac.jp/intl-ctr/husm/abroad/reports-exchange.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hama-med.ac.jp/intl-ctr/husm/abroad/reports-hawaii.html"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hama-med.ac.jp/intl-ctr/husm/abroad/reports-exchange.html" TargetMode="External"/><Relationship Id="rId2" Type="http://schemas.openxmlformats.org/officeDocument/2006/relationships/hyperlink" Target="https://www.hama-med.ac.jp/intl-ctr/husm/abroad/jmef.htm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hyperlink" Target="mailto:HUSM_IC@hama-med.ac.jp"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www.hama-med.ac.jp/education/study-abroad/eng-edu.html" TargetMode="External"/><Relationship Id="rId2" Type="http://schemas.openxmlformats.org/officeDocument/2006/relationships/hyperlink" Target="https://www.hama-med.ac.jp/education/portal/reports.html"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www.hama-med.ac.jp/intl-ctr/mt_files/73e7a8b285b5d6c2c0c0de491e941392.pdf"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rtl="0"/>
            <a:r>
              <a:rPr lang="en-US" altLang="ja-JP" sz="6000" dirty="0">
                <a:latin typeface="メイリオ" panose="020B0604030504040204" pitchFamily="50" charset="-128"/>
                <a:ea typeface="メイリオ" panose="020B0604030504040204" pitchFamily="50" charset="-128"/>
              </a:rPr>
              <a:t>HUSM</a:t>
            </a:r>
            <a:r>
              <a:rPr lang="ja-JP" altLang="en-US" sz="6000" dirty="0">
                <a:latin typeface="メイリオ" panose="020B0604030504040204" pitchFamily="50" charset="-128"/>
                <a:ea typeface="メイリオ" panose="020B0604030504040204" pitchFamily="50" charset="-128"/>
              </a:rPr>
              <a:t>からの留学</a:t>
            </a:r>
          </a:p>
        </p:txBody>
      </p:sp>
      <p:sp>
        <p:nvSpPr>
          <p:cNvPr id="3" name="サブタイトル 2"/>
          <p:cNvSpPr>
            <a:spLocks noGrp="1"/>
          </p:cNvSpPr>
          <p:nvPr>
            <p:ph type="subTitle" idx="1"/>
          </p:nvPr>
        </p:nvSpPr>
        <p:spPr/>
        <p:txBody>
          <a:bodyPr rtlCol="0">
            <a:normAutofit/>
          </a:bodyPr>
          <a:lstStyle/>
          <a:p>
            <a:pPr rtl="0"/>
            <a:endParaRPr lang="en-US" altLang="ja-JP" dirty="0">
              <a:latin typeface="メイリオ" panose="020B0604030504040204" pitchFamily="50" charset="-128"/>
              <a:ea typeface="メイリオ" panose="020B0604030504040204" pitchFamily="50" charset="-128"/>
            </a:endParaRPr>
          </a:p>
          <a:p>
            <a:pPr rtl="0"/>
            <a:r>
              <a:rPr lang="en-US" altLang="ja-JP" sz="2400" dirty="0" smtClean="0">
                <a:latin typeface="メイリオ" panose="020B0604030504040204" pitchFamily="50" charset="-128"/>
                <a:ea typeface="メイリオ" panose="020B0604030504040204" pitchFamily="50" charset="-128"/>
              </a:rPr>
              <a:t>2024-2025</a:t>
            </a:r>
            <a:r>
              <a:rPr lang="ja-JP" altLang="en-US" sz="2400" dirty="0" smtClean="0">
                <a:latin typeface="メイリオ" panose="020B0604030504040204" pitchFamily="50" charset="-128"/>
                <a:ea typeface="メイリオ" panose="020B0604030504040204" pitchFamily="50" charset="-128"/>
              </a:rPr>
              <a:t>年度版</a:t>
            </a:r>
            <a:endParaRPr lang="en-US" altLang="ja-JP" sz="2400" dirty="0">
              <a:latin typeface="メイリオ" panose="020B0604030504040204" pitchFamily="50" charset="-128"/>
              <a:ea typeface="メイリオ" panose="020B0604030504040204" pitchFamily="50" charset="-128"/>
            </a:endParaRPr>
          </a:p>
          <a:p>
            <a:pPr algn="r" rtl="0"/>
            <a:r>
              <a:rPr lang="ja-JP" altLang="en-US"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国際化推進センター</a:t>
            </a:r>
            <a:endParaRPr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1</a:t>
            </a:fld>
            <a:endParaRPr lang="ja-JP" altLang="en-US" dirty="0"/>
          </a:p>
        </p:txBody>
      </p:sp>
    </p:spTree>
    <p:extLst>
      <p:ext uri="{BB962C8B-B14F-4D97-AF65-F5344CB8AC3E}">
        <p14:creationId xmlns:p14="http://schemas.microsoft.com/office/powerpoint/2010/main" val="319817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3200" b="1" dirty="0">
                <a:latin typeface="メイリオ" panose="020B0604030504040204" pitchFamily="50" charset="-128"/>
                <a:ea typeface="メイリオ" panose="020B0604030504040204" pitchFamily="50" charset="-128"/>
              </a:rPr>
              <a:t>臨床実習留学　</a:t>
            </a:r>
            <a:r>
              <a:rPr lang="en-US" altLang="ja-JP" sz="3200" b="1" dirty="0">
                <a:latin typeface="メイリオ" panose="020B0604030504040204" pitchFamily="50" charset="-128"/>
                <a:ea typeface="メイリオ" panose="020B0604030504040204" pitchFamily="50" charset="-128"/>
              </a:rPr>
              <a:t/>
            </a:r>
            <a:br>
              <a:rPr lang="en-US" altLang="ja-JP" sz="3200" b="1" dirty="0">
                <a:latin typeface="メイリオ" panose="020B0604030504040204" pitchFamily="50" charset="-128"/>
                <a:ea typeface="メイリオ" panose="020B0604030504040204" pitchFamily="50" charset="-128"/>
              </a:rPr>
            </a:br>
            <a:r>
              <a:rPr lang="en-US" altLang="ja-JP" sz="3200" b="1" dirty="0">
                <a:latin typeface="メイリオ" panose="020B0604030504040204" pitchFamily="50" charset="-128"/>
                <a:ea typeface="メイリオ" panose="020B0604030504040204" pitchFamily="50" charset="-128"/>
              </a:rPr>
              <a:t/>
            </a:r>
            <a:br>
              <a:rPr lang="en-US" altLang="ja-JP" sz="3200" b="1" dirty="0">
                <a:latin typeface="メイリオ" panose="020B0604030504040204" pitchFamily="50" charset="-128"/>
                <a:ea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rPr>
              <a:t>学術交流協定に</a:t>
            </a:r>
            <a:r>
              <a:rPr lang="en-US" altLang="ja-JP" sz="3200" b="1" dirty="0">
                <a:latin typeface="メイリオ" panose="020B0604030504040204" pitchFamily="50" charset="-128"/>
                <a:ea typeface="メイリオ" panose="020B0604030504040204" pitchFamily="50" charset="-128"/>
              </a:rPr>
              <a:t/>
            </a:r>
            <a:br>
              <a:rPr lang="en-US" altLang="ja-JP" sz="3200" b="1" dirty="0">
                <a:latin typeface="メイリオ" panose="020B0604030504040204" pitchFamily="50" charset="-128"/>
                <a:ea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rPr>
              <a:t>基づく交換留学</a:t>
            </a:r>
            <a:r>
              <a:rPr lang="en-US" altLang="ja-JP" sz="2800" b="1" dirty="0">
                <a:latin typeface="メイリオ" panose="020B0604030504040204" pitchFamily="50" charset="-128"/>
                <a:ea typeface="メイリオ" panose="020B0604030504040204" pitchFamily="50" charset="-128"/>
              </a:rPr>
              <a:t/>
            </a:r>
            <a:br>
              <a:rPr lang="en-US" altLang="ja-JP" sz="2800" b="1" dirty="0">
                <a:latin typeface="メイリオ" panose="020B0604030504040204" pitchFamily="50" charset="-128"/>
                <a:ea typeface="メイリオ" panose="020B0604030504040204" pitchFamily="50" charset="-128"/>
              </a:rPr>
            </a:br>
            <a:endParaRPr lang="ja-JP" altLang="en-US" sz="2800" b="1" dirty="0">
              <a:latin typeface="メイリオ" panose="020B0604030504040204" pitchFamily="50" charset="-128"/>
              <a:ea typeface="メイリオ" panose="020B0604030504040204" pitchFamily="50" charset="-128"/>
            </a:endParaRPr>
          </a:p>
        </p:txBody>
      </p:sp>
      <p:sp>
        <p:nvSpPr>
          <p:cNvPr id="11" name="コンテンツ プレースホルダー 13"/>
          <p:cNvSpPr>
            <a:spLocks noGrp="1"/>
          </p:cNvSpPr>
          <p:nvPr>
            <p:ph type="body" idx="1"/>
          </p:nvPr>
        </p:nvSpPr>
        <p:spPr>
          <a:xfrm>
            <a:off x="5158308" y="1628800"/>
            <a:ext cx="5848350" cy="3552825"/>
          </a:xfrm>
        </p:spPr>
        <p:txBody>
          <a:bodyPr rtlCol="0">
            <a:normAutofit/>
          </a:bodyPr>
          <a:lstStyle/>
          <a:p>
            <a:pPr marL="342900" indent="-342900">
              <a:buFont typeface="Arial" panose="020B0604020202020204" pitchFamily="34" charset="0"/>
              <a:buChar char="•"/>
            </a:pPr>
            <a:r>
              <a:rPr lang="ja-JP" altLang="en-US" sz="2800" dirty="0">
                <a:solidFill>
                  <a:srgbClr val="373F42"/>
                </a:solidFill>
                <a:latin typeface="メイリオ" panose="020B0604030504040204" pitchFamily="50" charset="-128"/>
                <a:ea typeface="メイリオ" panose="020B0604030504040204" pitchFamily="50" charset="-128"/>
              </a:rPr>
              <a:t>海外学術交流協定校の関連病院等において行う臨床実習です。</a:t>
            </a:r>
            <a:endParaRPr lang="en-US" altLang="ja-JP" sz="2800" dirty="0">
              <a:solidFill>
                <a:srgbClr val="373F42"/>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800" dirty="0">
                <a:solidFill>
                  <a:srgbClr val="373F42"/>
                </a:solidFill>
                <a:latin typeface="メイリオ" panose="020B0604030504040204" pitchFamily="50" charset="-128"/>
                <a:ea typeface="メイリオ" panose="020B0604030504040204" pitchFamily="50" charset="-128"/>
              </a:rPr>
              <a:t>日本での選択臨床実習と同時期に行い、授業科目「臨床実習」として単位認定の申請が可能です。</a:t>
            </a:r>
          </a:p>
          <a:p>
            <a:pPr rtl="0"/>
            <a:endParaRPr lang="en-US" altLang="ja-JP" dirty="0"/>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10</a:t>
            </a:fld>
            <a:endParaRPr lang="ja-JP" altLang="en-US" dirty="0"/>
          </a:p>
        </p:txBody>
      </p:sp>
    </p:spTree>
    <p:extLst>
      <p:ext uri="{BB962C8B-B14F-4D97-AF65-F5344CB8AC3E}">
        <p14:creationId xmlns:p14="http://schemas.microsoft.com/office/powerpoint/2010/main" val="414383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576262" y="131626"/>
            <a:ext cx="7364508" cy="369332"/>
          </a:xfrm>
          <a:prstGeom prst="rect">
            <a:avLst/>
          </a:prstGeom>
        </p:spPr>
        <p:txBody>
          <a:bodyPr wrap="square">
            <a:spAutoFit/>
          </a:bodyPr>
          <a:lstStyle/>
          <a:p>
            <a:r>
              <a:rPr lang="zh-TW" altLang="en-US" b="1" dirty="0">
                <a:latin typeface="メイリオ" panose="020B0604030504040204" pitchFamily="50" charset="-128"/>
                <a:ea typeface="メイリオ" panose="020B0604030504040204" pitchFamily="50" charset="-128"/>
              </a:rPr>
              <a:t>学術交流協定校</a:t>
            </a:r>
            <a:r>
              <a:rPr lang="ja-JP" altLang="en-US" b="1" dirty="0">
                <a:latin typeface="メイリオ" panose="020B0604030504040204" pitchFamily="50" charset="-128"/>
                <a:ea typeface="メイリオ" panose="020B0604030504040204" pitchFamily="50" charset="-128"/>
              </a:rPr>
              <a:t>一覧</a:t>
            </a:r>
            <a:r>
              <a:rPr lang="ja-JP" altLang="en-US" b="1" dirty="0" smtClean="0">
                <a:latin typeface="メイリオ" panose="020B0604030504040204" pitchFamily="50" charset="-128"/>
                <a:ea typeface="メイリオ" panose="020B0604030504040204" pitchFamily="50" charset="-128"/>
              </a:rPr>
              <a:t>（</a:t>
            </a:r>
            <a:r>
              <a:rPr lang="en-US" altLang="ja-JP" b="1" dirty="0" smtClean="0">
                <a:latin typeface="メイリオ" panose="020B0604030504040204" pitchFamily="50" charset="-128"/>
                <a:ea typeface="メイリオ" panose="020B0604030504040204" pitchFamily="50" charset="-128"/>
              </a:rPr>
              <a:t>2024</a:t>
            </a:r>
            <a:r>
              <a:rPr lang="ja-JP" altLang="en-US" b="1" dirty="0" smtClean="0">
                <a:latin typeface="メイリオ" panose="020B0604030504040204" pitchFamily="50" charset="-128"/>
                <a:ea typeface="メイリオ" panose="020B0604030504040204" pitchFamily="50" charset="-128"/>
              </a:rPr>
              <a:t>年</a:t>
            </a:r>
            <a:r>
              <a:rPr lang="ja-JP" altLang="en-US" b="1" dirty="0">
                <a:latin typeface="メイリオ" panose="020B0604030504040204" pitchFamily="50" charset="-128"/>
                <a:ea typeface="メイリオ" panose="020B0604030504040204" pitchFamily="50" charset="-128"/>
              </a:rPr>
              <a:t>現在、留学募集がある大学のみ掲載）</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11</a:t>
            </a:fld>
            <a:endParaRPr lang="ja-JP" altLang="en-US" dirty="0"/>
          </a:p>
        </p:txBody>
      </p:sp>
      <p:pic>
        <p:nvPicPr>
          <p:cNvPr id="5" name="図 4"/>
          <p:cNvPicPr>
            <a:picLocks noChangeAspect="1"/>
          </p:cNvPicPr>
          <p:nvPr/>
        </p:nvPicPr>
        <p:blipFill>
          <a:blip r:embed="rId2"/>
          <a:stretch>
            <a:fillRect/>
          </a:stretch>
        </p:blipFill>
        <p:spPr>
          <a:xfrm>
            <a:off x="1139624" y="442955"/>
            <a:ext cx="9001000" cy="6213647"/>
          </a:xfrm>
          <a:prstGeom prst="rect">
            <a:avLst/>
          </a:prstGeom>
        </p:spPr>
      </p:pic>
    </p:spTree>
    <p:extLst>
      <p:ext uri="{BB962C8B-B14F-4D97-AF65-F5344CB8AC3E}">
        <p14:creationId xmlns:p14="http://schemas.microsoft.com/office/powerpoint/2010/main" val="206780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549796" y="455414"/>
            <a:ext cx="3960440" cy="369332"/>
          </a:xfrm>
          <a:prstGeom prst="rect">
            <a:avLst/>
          </a:prstGeom>
        </p:spPr>
        <p:txBody>
          <a:bodyPr wrap="square">
            <a:spAutoFit/>
          </a:bodyPr>
          <a:lstStyle/>
          <a:p>
            <a:r>
              <a:rPr lang="ja-JP" altLang="en-US" b="1" dirty="0" smtClean="0">
                <a:latin typeface="メイリオ" panose="020B0604030504040204" pitchFamily="50" charset="-128"/>
                <a:ea typeface="メイリオ" panose="020B0604030504040204" pitchFamily="50" charset="-128"/>
              </a:rPr>
              <a:t>臨床実習応募時、併願可否一覧</a:t>
            </a:r>
            <a:endParaRPr lang="ja-JP" altLang="en-US" b="1"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12</a:t>
            </a:fld>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31592051"/>
              </p:ext>
            </p:extLst>
          </p:nvPr>
        </p:nvGraphicFramePr>
        <p:xfrm>
          <a:off x="405780" y="824746"/>
          <a:ext cx="11377263" cy="5106025"/>
        </p:xfrm>
        <a:graphic>
          <a:graphicData uri="http://schemas.openxmlformats.org/drawingml/2006/table">
            <a:tbl>
              <a:tblPr/>
              <a:tblGrid>
                <a:gridCol w="2042175">
                  <a:extLst>
                    <a:ext uri="{9D8B030D-6E8A-4147-A177-3AD203B41FA5}">
                      <a16:colId xmlns:a16="http://schemas.microsoft.com/office/drawing/2014/main" val="3707889573"/>
                    </a:ext>
                  </a:extLst>
                </a:gridCol>
                <a:gridCol w="1739631">
                  <a:extLst>
                    <a:ext uri="{9D8B030D-6E8A-4147-A177-3AD203B41FA5}">
                      <a16:colId xmlns:a16="http://schemas.microsoft.com/office/drawing/2014/main" val="3012796897"/>
                    </a:ext>
                  </a:extLst>
                </a:gridCol>
                <a:gridCol w="888724">
                  <a:extLst>
                    <a:ext uri="{9D8B030D-6E8A-4147-A177-3AD203B41FA5}">
                      <a16:colId xmlns:a16="http://schemas.microsoft.com/office/drawing/2014/main" val="54253372"/>
                    </a:ext>
                  </a:extLst>
                </a:gridCol>
                <a:gridCol w="888724">
                  <a:extLst>
                    <a:ext uri="{9D8B030D-6E8A-4147-A177-3AD203B41FA5}">
                      <a16:colId xmlns:a16="http://schemas.microsoft.com/office/drawing/2014/main" val="2216683865"/>
                    </a:ext>
                  </a:extLst>
                </a:gridCol>
                <a:gridCol w="888724">
                  <a:extLst>
                    <a:ext uri="{9D8B030D-6E8A-4147-A177-3AD203B41FA5}">
                      <a16:colId xmlns:a16="http://schemas.microsoft.com/office/drawing/2014/main" val="38865162"/>
                    </a:ext>
                  </a:extLst>
                </a:gridCol>
                <a:gridCol w="888724">
                  <a:extLst>
                    <a:ext uri="{9D8B030D-6E8A-4147-A177-3AD203B41FA5}">
                      <a16:colId xmlns:a16="http://schemas.microsoft.com/office/drawing/2014/main" val="2707695190"/>
                    </a:ext>
                  </a:extLst>
                </a:gridCol>
                <a:gridCol w="4040561">
                  <a:extLst>
                    <a:ext uri="{9D8B030D-6E8A-4147-A177-3AD203B41FA5}">
                      <a16:colId xmlns:a16="http://schemas.microsoft.com/office/drawing/2014/main" val="1398422773"/>
                    </a:ext>
                  </a:extLst>
                </a:gridCol>
              </a:tblGrid>
              <a:tr h="572792">
                <a:tc rowSpan="2">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希望する海外臨床実習留学プログラム</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rowSpan="2">
                  <a:txBody>
                    <a:bodyPr/>
                    <a:lstStyle/>
                    <a:p>
                      <a:pPr algn="ctr" fontAlgn="ctr"/>
                      <a:r>
                        <a:rPr lang="zh-TW" altLang="en-US" sz="1600" b="1" i="0" u="none" strike="noStrike">
                          <a:solidFill>
                            <a:srgbClr val="000000"/>
                          </a:solidFill>
                          <a:effectLst/>
                          <a:latin typeface="メイリオ" panose="020B0604030504040204" pitchFamily="50" charset="-128"/>
                          <a:ea typeface="メイリオ" panose="020B0604030504040204" pitchFamily="50" charset="-128"/>
                        </a:rPr>
                        <a:t>募集時期（予定）</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4">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併願可否</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600" b="1" i="0" u="none" strike="noStrike">
                          <a:solidFill>
                            <a:srgbClr val="000000"/>
                          </a:solidFill>
                          <a:effectLst/>
                          <a:latin typeface="メイリオ" panose="020B0604030504040204" pitchFamily="50" charset="-128"/>
                          <a:ea typeface="メイリオ" panose="020B0604030504040204" pitchFamily="50" charset="-128"/>
                        </a:rPr>
                        <a:t>備考</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315401795"/>
                  </a:ext>
                </a:extLst>
              </a:tr>
              <a:tr h="96229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1" i="0" u="none" strike="noStrike">
                          <a:solidFill>
                            <a:srgbClr val="000000"/>
                          </a:solidFill>
                          <a:effectLst/>
                          <a:latin typeface="メイリオ" panose="020B0604030504040204" pitchFamily="50" charset="-128"/>
                          <a:ea typeface="メイリオ" panose="020B0604030504040204" pitchFamily="50" charset="-128"/>
                        </a:rPr>
                        <a:t>協定校</a:t>
                      </a:r>
                      <a:br>
                        <a:rPr lang="ja-JP" altLang="en-US" sz="1600" b="1" i="0" u="none" strike="noStrike">
                          <a:solidFill>
                            <a:srgbClr val="000000"/>
                          </a:solidFill>
                          <a:effectLst/>
                          <a:latin typeface="メイリオ" panose="020B0604030504040204" pitchFamily="50" charset="-128"/>
                          <a:ea typeface="メイリオ" panose="020B0604030504040204" pitchFamily="50" charset="-128"/>
                        </a:rPr>
                      </a:br>
                      <a:r>
                        <a:rPr lang="ja-JP" altLang="en-US" sz="1600" b="1" i="0" u="none" strike="noStrike">
                          <a:solidFill>
                            <a:srgbClr val="000000"/>
                          </a:solidFill>
                          <a:effectLst/>
                          <a:latin typeface="メイリオ" panose="020B0604030504040204" pitchFamily="50" charset="-128"/>
                          <a:ea typeface="メイリオ" panose="020B0604030504040204" pitchFamily="50" charset="-128"/>
                        </a:rPr>
                        <a:t>（ハワイ）</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600" b="1" i="0" u="none" strike="noStrike">
                          <a:solidFill>
                            <a:srgbClr val="000000"/>
                          </a:solidFill>
                          <a:effectLst/>
                          <a:latin typeface="メイリオ" panose="020B0604030504040204" pitchFamily="50" charset="-128"/>
                          <a:ea typeface="メイリオ" panose="020B0604030504040204" pitchFamily="50" charset="-128"/>
                        </a:rPr>
                        <a:t>協定校</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1600" b="1" i="0" u="none" strike="noStrike" dirty="0">
                          <a:solidFill>
                            <a:srgbClr val="000000"/>
                          </a:solidFill>
                          <a:effectLst/>
                          <a:latin typeface="メイリオ" panose="020B0604030504040204" pitchFamily="50" charset="-128"/>
                          <a:ea typeface="メイリオ" panose="020B0604030504040204" pitchFamily="50" charset="-128"/>
                        </a:rPr>
                        <a:t>IFMSA</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英国</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vMerge="1">
                  <a:txBody>
                    <a:bodyPr/>
                    <a:lstStyle/>
                    <a:p>
                      <a:endParaRPr kumimoji="1" lang="ja-JP" altLang="en-US"/>
                    </a:p>
                  </a:txBody>
                  <a:tcPr/>
                </a:tc>
                <a:extLst>
                  <a:ext uri="{0D108BD9-81ED-4DB2-BD59-A6C34878D82A}">
                    <a16:rowId xmlns:a16="http://schemas.microsoft.com/office/drawing/2014/main" val="1026857475"/>
                  </a:ext>
                </a:extLst>
              </a:tr>
              <a:tr h="1417247">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協定校（ハワイ）</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dirty="0">
                          <a:solidFill>
                            <a:srgbClr val="000000"/>
                          </a:solidFill>
                          <a:effectLst/>
                          <a:latin typeface="メイリオ" panose="020B0604030504040204" pitchFamily="50" charset="-128"/>
                          <a:ea typeface="メイリオ" panose="020B0604030504040204" pitchFamily="50" charset="-128"/>
                        </a:rPr>
                        <a:t>医学科</a:t>
                      </a:r>
                      <a:r>
                        <a:rPr lang="en-US" altLang="zh-CN" sz="1600" b="0" i="0" u="none" strike="noStrike" dirty="0">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dirty="0">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dirty="0">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dirty="0">
                          <a:solidFill>
                            <a:srgbClr val="000000"/>
                          </a:solidFill>
                          <a:effectLst/>
                          <a:latin typeface="メイリオ" panose="020B0604030504040204" pitchFamily="50" charset="-128"/>
                          <a:ea typeface="メイリオ" panose="020B0604030504040204" pitchFamily="50" charset="-128"/>
                        </a:rPr>
                        <a:t>月～医学科</a:t>
                      </a:r>
                      <a:r>
                        <a:rPr lang="en-US" altLang="zh-CN" sz="1600" b="0" i="0" u="none" strike="noStrike" dirty="0">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dirty="0">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dirty="0">
                          <a:solidFill>
                            <a:srgbClr val="000000"/>
                          </a:solidFill>
                          <a:effectLst/>
                          <a:latin typeface="メイリオ" panose="020B0604030504040204" pitchFamily="50" charset="-128"/>
                          <a:ea typeface="メイリオ" panose="020B0604030504040204" pitchFamily="50" charset="-128"/>
                        </a:rPr>
                        <a:t>9</a:t>
                      </a:r>
                      <a:r>
                        <a:rPr lang="zh-CN" altLang="en-US" sz="1600" b="0" i="0" u="none" strike="noStrike" dirty="0">
                          <a:solidFill>
                            <a:srgbClr val="000000"/>
                          </a:solidFill>
                          <a:effectLst/>
                          <a:latin typeface="メイリオ" panose="020B0604030504040204" pitchFamily="50" charset="-128"/>
                          <a:ea typeface="メイリオ" panose="020B0604030504040204" pitchFamily="50" charset="-128"/>
                        </a:rPr>
                        <a:t>月末</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学内選考の結果、選出されなかった場合に限り、</a:t>
                      </a:r>
                      <a:r>
                        <a:rPr lang="en-US" altLang="ja-JP" sz="1600" b="0" i="0" u="none" strike="noStrike" dirty="0">
                          <a:solidFill>
                            <a:srgbClr val="FF0000"/>
                          </a:solidFill>
                          <a:effectLst/>
                          <a:latin typeface="メイリオ" panose="020B0604030504040204" pitchFamily="50" charset="-128"/>
                          <a:ea typeface="メイリオ" panose="020B0604030504040204" pitchFamily="50" charset="-128"/>
                        </a:rPr>
                        <a:t>IFMSA</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のプログラムに追加申請可</a:t>
                      </a:r>
                      <a:r>
                        <a:rPr lang="ja-JP" altLang="en-US" sz="1600" b="0" i="0" u="none" strike="noStrike" dirty="0" smtClean="0">
                          <a:solidFill>
                            <a:srgbClr val="FF0000"/>
                          </a:solidFill>
                          <a:effectLst/>
                          <a:latin typeface="メイリオ" panose="020B0604030504040204" pitchFamily="50" charset="-128"/>
                          <a:ea typeface="メイリオ" panose="020B0604030504040204" pitchFamily="50" charset="-128"/>
                        </a:rPr>
                        <a:t>。　</a:t>
                      </a:r>
                      <a:endParaRPr lang="en-US" altLang="ja-JP" sz="1600" b="0" i="0" u="none" strike="noStrike" dirty="0" smtClean="0">
                        <a:solidFill>
                          <a:srgbClr val="FF0000"/>
                        </a:solidFill>
                        <a:effectLst/>
                        <a:latin typeface="メイリオ" panose="020B0604030504040204" pitchFamily="50" charset="-128"/>
                        <a:ea typeface="メイリオ" panose="020B0604030504040204" pitchFamily="50" charset="-128"/>
                      </a:endParaRPr>
                    </a:p>
                    <a:p>
                      <a:pPr algn="l" fontAlgn="ctr"/>
                      <a:r>
                        <a:rPr lang="en-US" altLang="ja-JP" sz="1600" b="0" i="0" u="none" strike="noStrike" dirty="0" smtClean="0">
                          <a:solidFill>
                            <a:srgbClr val="FF0000"/>
                          </a:solidFill>
                          <a:effectLst/>
                          <a:latin typeface="メイリオ" panose="020B0604030504040204" pitchFamily="50" charset="-128"/>
                          <a:ea typeface="メイリオ" panose="020B0604030504040204" pitchFamily="50" charset="-128"/>
                        </a:rPr>
                        <a:t>※</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その場合、協定校の併願は不可</a:t>
                      </a:r>
                      <a:b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b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協定校内で</a:t>
                      </a:r>
                      <a:r>
                        <a:rPr lang="en-US" altLang="ja-JP" sz="1600" b="0" i="0" u="none" strike="noStrike" dirty="0">
                          <a:solidFill>
                            <a:srgbClr val="FF0000"/>
                          </a:solidFill>
                          <a:effectLst/>
                          <a:latin typeface="メイリオ" panose="020B0604030504040204" pitchFamily="50" charset="-128"/>
                          <a:ea typeface="メイリオ" panose="020B0604030504040204" pitchFamily="50" charset="-128"/>
                        </a:rPr>
                        <a:t>2</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校目も希望する場合には、選考順位が下がる。</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836984"/>
                  </a:ext>
                </a:extLst>
              </a:tr>
              <a:tr h="1008112">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協定校</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1</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月末</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協定校内（ハワイは除く）で</a:t>
                      </a:r>
                      <a:r>
                        <a:rPr lang="en-US" altLang="ja-JP" sz="1600" b="0" i="0" u="none" strike="noStrike" dirty="0">
                          <a:solidFill>
                            <a:srgbClr val="FF0000"/>
                          </a:solidFill>
                          <a:effectLst/>
                          <a:latin typeface="メイリオ" panose="020B0604030504040204" pitchFamily="50" charset="-128"/>
                          <a:ea typeface="メイリオ" panose="020B0604030504040204" pitchFamily="50" charset="-128"/>
                        </a:rPr>
                        <a:t>2</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校以上の希望が可能だが、希望が強い</a:t>
                      </a:r>
                      <a:r>
                        <a:rPr lang="en-US" altLang="ja-JP" sz="1600" b="0" i="0" u="none" strike="noStrike" dirty="0">
                          <a:solidFill>
                            <a:srgbClr val="FF0000"/>
                          </a:solidFill>
                          <a:effectLst/>
                          <a:latin typeface="メイリオ" panose="020B0604030504040204" pitchFamily="50" charset="-128"/>
                          <a:ea typeface="メイリオ" panose="020B0604030504040204" pitchFamily="50" charset="-128"/>
                        </a:rPr>
                        <a:t>1</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校目が決まったら、</a:t>
                      </a:r>
                      <a:r>
                        <a:rPr lang="en-US" altLang="ja-JP" sz="1600" b="0" i="0" u="none" strike="noStrike" dirty="0">
                          <a:solidFill>
                            <a:srgbClr val="FF0000"/>
                          </a:solidFill>
                          <a:effectLst/>
                          <a:latin typeface="メイリオ" panose="020B0604030504040204" pitchFamily="50" charset="-128"/>
                          <a:ea typeface="メイリオ" panose="020B0604030504040204" pitchFamily="50" charset="-128"/>
                        </a:rPr>
                        <a:t>2</a:t>
                      </a:r>
                      <a:r>
                        <a:rPr lang="ja-JP" altLang="en-US" sz="1600" b="0" i="0" u="none" strike="noStrike" dirty="0">
                          <a:solidFill>
                            <a:srgbClr val="FF0000"/>
                          </a:solidFill>
                          <a:effectLst/>
                          <a:latin typeface="メイリオ" panose="020B0604030504040204" pitchFamily="50" charset="-128"/>
                          <a:ea typeface="メイリオ" panose="020B0604030504040204" pitchFamily="50" charset="-128"/>
                        </a:rPr>
                        <a:t>校目は選考順位が下がる。</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833425"/>
                  </a:ext>
                </a:extLst>
              </a:tr>
              <a:tr h="572792">
                <a:tc>
                  <a:txBody>
                    <a:bodyPr/>
                    <a:lstStyle/>
                    <a:p>
                      <a:pPr algn="ctr" fontAlgn="ctr"/>
                      <a:r>
                        <a:rPr lang="en-US" sz="1600" b="0" i="0" u="none" strike="noStrike">
                          <a:solidFill>
                            <a:srgbClr val="000000"/>
                          </a:solidFill>
                          <a:effectLst/>
                          <a:latin typeface="メイリオ" panose="020B0604030504040204" pitchFamily="50" charset="-128"/>
                          <a:ea typeface="メイリオ" panose="020B0604030504040204" pitchFamily="50" charset="-128"/>
                        </a:rPr>
                        <a:t>IFMSA</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1</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4</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月末</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メイリオ" panose="020B0604030504040204" pitchFamily="50" charset="-128"/>
                          <a:ea typeface="メイリオ" panose="020B0604030504040204" pitchFamily="50" charset="-128"/>
                        </a:rPr>
                        <a:t>×</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2072676"/>
                  </a:ext>
                </a:extLst>
              </a:tr>
              <a:tr h="572792">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英国</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月～医学科</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5</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年</a:t>
                      </a:r>
                      <a:r>
                        <a:rPr lang="en-US" altLang="zh-CN" sz="1600" b="0" i="0" u="none" strike="noStrike">
                          <a:solidFill>
                            <a:srgbClr val="000000"/>
                          </a:solidFill>
                          <a:effectLst/>
                          <a:latin typeface="メイリオ" panose="020B0604030504040204" pitchFamily="50" charset="-128"/>
                          <a:ea typeface="メイリオ" panose="020B0604030504040204" pitchFamily="50" charset="-128"/>
                        </a:rPr>
                        <a:t>6</a:t>
                      </a:r>
                      <a:r>
                        <a:rPr lang="zh-CN" altLang="en-US" sz="1600" b="0" i="0" u="none" strike="noStrike">
                          <a:solidFill>
                            <a:srgbClr val="000000"/>
                          </a:solidFill>
                          <a:effectLst/>
                          <a:latin typeface="メイリオ" panose="020B0604030504040204" pitchFamily="50" charset="-128"/>
                          <a:ea typeface="メイリオ" panose="020B0604030504040204" pitchFamily="50" charset="-128"/>
                        </a:rPr>
                        <a:t>月末</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メイリオ" panose="020B0604030504040204" pitchFamily="50" charset="-128"/>
                          <a:ea typeface="メイリオ" panose="020B0604030504040204" pitchFamily="50" charset="-128"/>
                        </a:rPr>
                        <a:t>〇</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5194" marR="5194" marT="51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5548181"/>
                  </a:ext>
                </a:extLst>
              </a:tr>
            </a:tbl>
          </a:graphicData>
        </a:graphic>
      </p:graphicFrame>
    </p:spTree>
    <p:extLst>
      <p:ext uri="{BB962C8B-B14F-4D97-AF65-F5344CB8AC3E}">
        <p14:creationId xmlns:p14="http://schemas.microsoft.com/office/powerpoint/2010/main" val="2420917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730462134"/>
              </p:ext>
            </p:extLst>
          </p:nvPr>
        </p:nvGraphicFramePr>
        <p:xfrm>
          <a:off x="714182" y="857792"/>
          <a:ext cx="10729180" cy="1676400"/>
        </p:xfrm>
        <a:graphic>
          <a:graphicData uri="http://schemas.openxmlformats.org/drawingml/2006/table">
            <a:tbl>
              <a:tblPr/>
              <a:tblGrid>
                <a:gridCol w="766370">
                  <a:extLst>
                    <a:ext uri="{9D8B030D-6E8A-4147-A177-3AD203B41FA5}">
                      <a16:colId xmlns:a16="http://schemas.microsoft.com/office/drawing/2014/main" val="3879483512"/>
                    </a:ext>
                  </a:extLst>
                </a:gridCol>
                <a:gridCol w="766370">
                  <a:extLst>
                    <a:ext uri="{9D8B030D-6E8A-4147-A177-3AD203B41FA5}">
                      <a16:colId xmlns:a16="http://schemas.microsoft.com/office/drawing/2014/main" val="759754061"/>
                    </a:ext>
                  </a:extLst>
                </a:gridCol>
                <a:gridCol w="766370">
                  <a:extLst>
                    <a:ext uri="{9D8B030D-6E8A-4147-A177-3AD203B41FA5}">
                      <a16:colId xmlns:a16="http://schemas.microsoft.com/office/drawing/2014/main" val="2781427751"/>
                    </a:ext>
                  </a:extLst>
                </a:gridCol>
                <a:gridCol w="766370">
                  <a:extLst>
                    <a:ext uri="{9D8B030D-6E8A-4147-A177-3AD203B41FA5}">
                      <a16:colId xmlns:a16="http://schemas.microsoft.com/office/drawing/2014/main" val="2459804754"/>
                    </a:ext>
                  </a:extLst>
                </a:gridCol>
                <a:gridCol w="1038976">
                  <a:extLst>
                    <a:ext uri="{9D8B030D-6E8A-4147-A177-3AD203B41FA5}">
                      <a16:colId xmlns:a16="http://schemas.microsoft.com/office/drawing/2014/main" val="2878628515"/>
                    </a:ext>
                  </a:extLst>
                </a:gridCol>
                <a:gridCol w="493764">
                  <a:extLst>
                    <a:ext uri="{9D8B030D-6E8A-4147-A177-3AD203B41FA5}">
                      <a16:colId xmlns:a16="http://schemas.microsoft.com/office/drawing/2014/main" val="586693240"/>
                    </a:ext>
                  </a:extLst>
                </a:gridCol>
                <a:gridCol w="874388">
                  <a:extLst>
                    <a:ext uri="{9D8B030D-6E8A-4147-A177-3AD203B41FA5}">
                      <a16:colId xmlns:a16="http://schemas.microsoft.com/office/drawing/2014/main" val="3648554063"/>
                    </a:ext>
                  </a:extLst>
                </a:gridCol>
                <a:gridCol w="658352">
                  <a:extLst>
                    <a:ext uri="{9D8B030D-6E8A-4147-A177-3AD203B41FA5}">
                      <a16:colId xmlns:a16="http://schemas.microsoft.com/office/drawing/2014/main" val="2594637153"/>
                    </a:ext>
                  </a:extLst>
                </a:gridCol>
                <a:gridCol w="766370">
                  <a:extLst>
                    <a:ext uri="{9D8B030D-6E8A-4147-A177-3AD203B41FA5}">
                      <a16:colId xmlns:a16="http://schemas.microsoft.com/office/drawing/2014/main" val="2295641212"/>
                    </a:ext>
                  </a:extLst>
                </a:gridCol>
                <a:gridCol w="766370">
                  <a:extLst>
                    <a:ext uri="{9D8B030D-6E8A-4147-A177-3AD203B41FA5}">
                      <a16:colId xmlns:a16="http://schemas.microsoft.com/office/drawing/2014/main" val="624672909"/>
                    </a:ext>
                  </a:extLst>
                </a:gridCol>
                <a:gridCol w="766370">
                  <a:extLst>
                    <a:ext uri="{9D8B030D-6E8A-4147-A177-3AD203B41FA5}">
                      <a16:colId xmlns:a16="http://schemas.microsoft.com/office/drawing/2014/main" val="3245882418"/>
                    </a:ext>
                  </a:extLst>
                </a:gridCol>
                <a:gridCol w="766370">
                  <a:extLst>
                    <a:ext uri="{9D8B030D-6E8A-4147-A177-3AD203B41FA5}">
                      <a16:colId xmlns:a16="http://schemas.microsoft.com/office/drawing/2014/main" val="441586760"/>
                    </a:ext>
                  </a:extLst>
                </a:gridCol>
                <a:gridCol w="766370">
                  <a:extLst>
                    <a:ext uri="{9D8B030D-6E8A-4147-A177-3AD203B41FA5}">
                      <a16:colId xmlns:a16="http://schemas.microsoft.com/office/drawing/2014/main" val="446995829"/>
                    </a:ext>
                  </a:extLst>
                </a:gridCol>
                <a:gridCol w="766370">
                  <a:extLst>
                    <a:ext uri="{9D8B030D-6E8A-4147-A177-3AD203B41FA5}">
                      <a16:colId xmlns:a16="http://schemas.microsoft.com/office/drawing/2014/main" val="1617232149"/>
                    </a:ext>
                  </a:extLst>
                </a:gridCol>
              </a:tblGrid>
              <a:tr h="298029">
                <a:tc gridSpan="3">
                  <a:txBody>
                    <a:bodyPr/>
                    <a:lstStyle/>
                    <a:p>
                      <a:pPr algn="ctr" fontAlgn="ctr"/>
                      <a:r>
                        <a:rPr lang="en-US" altLang="ja-JP" sz="1600" b="1" dirty="0">
                          <a:solidFill>
                            <a:srgbClr val="FFFFFF"/>
                          </a:solidFill>
                          <a:effectLst/>
                          <a:latin typeface="メイリオ" panose="020B0604030504040204" pitchFamily="50" charset="-128"/>
                          <a:ea typeface="メイリオ" panose="020B0604030504040204" pitchFamily="50" charset="-128"/>
                        </a:rPr>
                        <a:t>4</a:t>
                      </a:r>
                      <a:r>
                        <a:rPr lang="ja-JP" altLang="en-US" sz="1600" b="1" dirty="0">
                          <a:solidFill>
                            <a:srgbClr val="FFFFFF"/>
                          </a:solidFill>
                          <a:effectLst/>
                          <a:latin typeface="メイリオ" panose="020B0604030504040204" pitchFamily="50" charset="-128"/>
                          <a:ea typeface="メイリオ" panose="020B0604030504040204" pitchFamily="50" charset="-128"/>
                        </a:rPr>
                        <a:t>年</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gridSpan="10">
                  <a:txBody>
                    <a:bodyPr/>
                    <a:lstStyle/>
                    <a:p>
                      <a:pPr algn="ctr" fontAlgn="ctr"/>
                      <a:r>
                        <a:rPr lang="en-US" altLang="ja-JP" sz="1600" b="1" dirty="0">
                          <a:solidFill>
                            <a:srgbClr val="FFFFFF"/>
                          </a:solidFill>
                          <a:effectLst/>
                          <a:latin typeface="メイリオ" panose="020B0604030504040204" pitchFamily="50" charset="-128"/>
                          <a:ea typeface="メイリオ" panose="020B0604030504040204" pitchFamily="50" charset="-128"/>
                        </a:rPr>
                        <a:t>5</a:t>
                      </a:r>
                      <a:r>
                        <a:rPr lang="ja-JP" altLang="en-US" sz="1600" b="1" dirty="0">
                          <a:solidFill>
                            <a:srgbClr val="FFFFFF"/>
                          </a:solidFill>
                          <a:effectLst/>
                          <a:latin typeface="メイリオ" panose="020B0604030504040204" pitchFamily="50" charset="-128"/>
                          <a:ea typeface="メイリオ" panose="020B0604030504040204" pitchFamily="50" charset="-128"/>
                        </a:rPr>
                        <a:t>年</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b="1" dirty="0">
                          <a:solidFill>
                            <a:srgbClr val="FFFFFF"/>
                          </a:solidFill>
                          <a:effectLst/>
                          <a:latin typeface="メイリオ" panose="020B0604030504040204" pitchFamily="50" charset="-128"/>
                          <a:ea typeface="メイリオ" panose="020B0604030504040204" pitchFamily="50" charset="-128"/>
                        </a:rPr>
                        <a:t>６年</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extLst>
                  <a:ext uri="{0D108BD9-81ED-4DB2-BD59-A6C34878D82A}">
                    <a16:rowId xmlns:a16="http://schemas.microsoft.com/office/drawing/2014/main" val="4107206993"/>
                  </a:ext>
                </a:extLst>
              </a:tr>
              <a:tr h="298029">
                <a:tc>
                  <a:txBody>
                    <a:bodyPr/>
                    <a:lstStyle/>
                    <a:p>
                      <a:pPr algn="ctr" fontAlgn="ctr"/>
                      <a:r>
                        <a:rPr lang="en-US" altLang="ja-JP" sz="1400" b="1" dirty="0">
                          <a:effectLst/>
                          <a:latin typeface="メイリオ" panose="020B0604030504040204" pitchFamily="50" charset="-128"/>
                          <a:ea typeface="メイリオ" panose="020B0604030504040204" pitchFamily="50" charset="-128"/>
                        </a:rPr>
                        <a:t>1</a:t>
                      </a:r>
                      <a:r>
                        <a:rPr lang="ja-JP" altLang="en-US" sz="14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2</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3</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4</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5</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6</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7</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8</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9</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10</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11</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12</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gridSpan="2">
                  <a:txBody>
                    <a:bodyPr/>
                    <a:lstStyle/>
                    <a:p>
                      <a:pPr algn="ctr" fontAlgn="ctr"/>
                      <a:r>
                        <a:rPr lang="en-US" altLang="ja-JP" sz="1600" b="1" dirty="0">
                          <a:effectLst/>
                          <a:latin typeface="メイリオ" panose="020B0604030504040204" pitchFamily="50" charset="-128"/>
                          <a:ea typeface="メイリオ" panose="020B0604030504040204" pitchFamily="50" charset="-128"/>
                        </a:rPr>
                        <a:t>1</a:t>
                      </a:r>
                      <a:r>
                        <a:rPr lang="ja-JP" altLang="en-US" sz="1600" b="1" dirty="0">
                          <a:effectLst/>
                          <a:latin typeface="メイリオ" panose="020B0604030504040204" pitchFamily="50" charset="-128"/>
                          <a:ea typeface="メイリオ" panose="020B0604030504040204" pitchFamily="50" charset="-128"/>
                        </a:rPr>
                        <a:t>月～６月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hMerge="1">
                  <a:txBody>
                    <a:bodyPr/>
                    <a:lstStyle/>
                    <a:p>
                      <a:pPr algn="ctr" fontAlgn="ctr"/>
                      <a:endParaRPr lang="ja-JP" altLang="en-US" sz="12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extLst>
                  <a:ext uri="{0D108BD9-81ED-4DB2-BD59-A6C34878D82A}">
                    <a16:rowId xmlns:a16="http://schemas.microsoft.com/office/drawing/2014/main" val="335986094"/>
                  </a:ext>
                </a:extLst>
              </a:tr>
              <a:tr h="556156">
                <a:tc>
                  <a:txBody>
                    <a:bodyPr/>
                    <a:lstStyle/>
                    <a:p>
                      <a:pPr fontAlgn="base"/>
                      <a:r>
                        <a:rPr lang="ja-JP" altLang="en-US" sz="1400" dirty="0">
                          <a:effectLst/>
                          <a:latin typeface="メイリオ" panose="020B0604030504040204" pitchFamily="50" charset="-128"/>
                          <a:ea typeface="メイリオ" panose="020B0604030504040204" pitchFamily="50" charset="-128"/>
                        </a:rPr>
                        <a:t>募集通知</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3">
                  <a:txBody>
                    <a:bodyPr/>
                    <a:lstStyle/>
                    <a:p>
                      <a:pPr algn="ctr" fontAlgn="base"/>
                      <a:r>
                        <a:rPr lang="ja-JP" altLang="en-US" sz="1600" dirty="0">
                          <a:effectLst/>
                          <a:latin typeface="メイリオ" panose="020B0604030504040204" pitchFamily="50" charset="-128"/>
                          <a:ea typeface="メイリオ" panose="020B0604030504040204" pitchFamily="50" charset="-128"/>
                        </a:rPr>
                        <a:t>申請期間</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fontAlgn="base"/>
                      <a:r>
                        <a:rPr lang="ja-JP" altLang="en-US" sz="1600" dirty="0">
                          <a:effectLst/>
                          <a:latin typeface="メイリオ" panose="020B0604030504040204" pitchFamily="50" charset="-128"/>
                          <a:ea typeface="メイリオ" panose="020B0604030504040204" pitchFamily="50" charset="-128"/>
                        </a:rPr>
                        <a:t>学内選考</a:t>
                      </a:r>
                      <a:r>
                        <a:rPr lang="en-US" altLang="ja-JP" sz="1600" dirty="0">
                          <a:effectLst/>
                          <a:latin typeface="メイリオ" panose="020B0604030504040204" pitchFamily="50" charset="-128"/>
                          <a:ea typeface="メイリオ" panose="020B0604030504040204" pitchFamily="50" charset="-128"/>
                        </a:rPr>
                        <a:t>(</a:t>
                      </a:r>
                      <a:r>
                        <a:rPr lang="ja-JP" altLang="en-US" sz="1600" dirty="0">
                          <a:effectLst/>
                          <a:latin typeface="メイリオ" panose="020B0604030504040204" pitchFamily="50" charset="-128"/>
                          <a:ea typeface="メイリオ" panose="020B0604030504040204" pitchFamily="50" charset="-128"/>
                        </a:rPr>
                        <a:t>面談</a:t>
                      </a:r>
                      <a:r>
                        <a:rPr lang="en-US" altLang="ja-JP" sz="1600" dirty="0">
                          <a:effectLst/>
                          <a:latin typeface="メイリオ" panose="020B0604030504040204" pitchFamily="50" charset="-128"/>
                          <a:ea typeface="メイリオ" panose="020B0604030504040204" pitchFamily="50" charset="-128"/>
                        </a:rPr>
                        <a:t>)</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endParaRPr lang="ja-JP" altLang="en-US" sz="16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fontAlgn="base"/>
                      <a:r>
                        <a:rPr lang="zh-TW" altLang="en-US" sz="1600" dirty="0">
                          <a:effectLst/>
                          <a:latin typeface="メイリオ" panose="020B0604030504040204" pitchFamily="50" charset="-128"/>
                          <a:ea typeface="メイリオ" panose="020B0604030504040204" pitchFamily="50" charset="-128"/>
                        </a:rPr>
                        <a:t>留学希望期間調査</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ase"/>
                      <a:r>
                        <a:rPr lang="zh-TW" altLang="en-US" sz="1600" dirty="0">
                          <a:effectLst/>
                          <a:latin typeface="メイリオ" panose="020B0604030504040204" pitchFamily="50" charset="-128"/>
                          <a:ea typeface="メイリオ" panose="020B0604030504040204" pitchFamily="50" charset="-128"/>
                        </a:rPr>
                        <a:t>申請書類修正</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kumimoji="1" lang="ja-JP" altLang="en-US"/>
                    </a:p>
                  </a:txBody>
                  <a:tcPr/>
                </a:tc>
                <a:tc gridSpan="3">
                  <a:txBody>
                    <a:bodyPr/>
                    <a:lstStyle/>
                    <a:p>
                      <a:pPr fontAlgn="base"/>
                      <a:r>
                        <a:rPr lang="ja-JP" altLang="en-US" sz="1600" dirty="0">
                          <a:effectLst/>
                          <a:latin typeface="メイリオ" panose="020B0604030504040204" pitchFamily="50" charset="-128"/>
                          <a:ea typeface="メイリオ" panose="020B0604030504040204" pitchFamily="50" charset="-128"/>
                        </a:rPr>
                        <a:t>協定校へ受入の打診、調整</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base"/>
                      <a:r>
                        <a:rPr lang="ja-JP" altLang="en-US" sz="1600" dirty="0">
                          <a:effectLst/>
                          <a:latin typeface="メイリオ" panose="020B0604030504040204" pitchFamily="50" charset="-128"/>
                          <a:ea typeface="メイリオ" panose="020B0604030504040204" pitchFamily="50" charset="-128"/>
                        </a:rPr>
                        <a:t>実習開始</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fontAlgn="base"/>
                      <a:endParaRPr lang="ja-JP" altLang="en-US" sz="12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05338518"/>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1013788398"/>
              </p:ext>
            </p:extLst>
          </p:nvPr>
        </p:nvGraphicFramePr>
        <p:xfrm>
          <a:off x="714544" y="2677528"/>
          <a:ext cx="10728818" cy="3668948"/>
        </p:xfrm>
        <a:graphic>
          <a:graphicData uri="http://schemas.openxmlformats.org/drawingml/2006/table">
            <a:tbl>
              <a:tblPr firstRow="1" bandRow="1">
                <a:tableStyleId>{5940675A-B579-460E-94D1-54222C63F5DA}</a:tableStyleId>
              </a:tblPr>
              <a:tblGrid>
                <a:gridCol w="1943854">
                  <a:extLst>
                    <a:ext uri="{9D8B030D-6E8A-4147-A177-3AD203B41FA5}">
                      <a16:colId xmlns:a16="http://schemas.microsoft.com/office/drawing/2014/main" val="3839256166"/>
                    </a:ext>
                  </a:extLst>
                </a:gridCol>
                <a:gridCol w="8784964">
                  <a:extLst>
                    <a:ext uri="{9D8B030D-6E8A-4147-A177-3AD203B41FA5}">
                      <a16:colId xmlns:a16="http://schemas.microsoft.com/office/drawing/2014/main" val="2384221184"/>
                    </a:ext>
                  </a:extLst>
                </a:gridCol>
              </a:tblGrid>
              <a:tr h="338325">
                <a:tc>
                  <a:txBody>
                    <a:bodyPr/>
                    <a:lstStyle/>
                    <a:p>
                      <a:pPr algn="ctr" fontAlgn="ctr"/>
                      <a:r>
                        <a:rPr lang="ja-JP" altLang="en-US" sz="1800" b="0" dirty="0">
                          <a:effectLst/>
                          <a:latin typeface="メイリオ" panose="020B0604030504040204" pitchFamily="50" charset="-128"/>
                          <a:ea typeface="メイリオ" panose="020B0604030504040204" pitchFamily="50" charset="-128"/>
                        </a:rPr>
                        <a:t>時期</a:t>
                      </a:r>
                    </a:p>
                  </a:txBody>
                  <a:tcPr marL="76200" marR="76200" marT="76200" marB="76200" anchor="ctr"/>
                </a:tc>
                <a:tc>
                  <a:txBody>
                    <a:bodyPr/>
                    <a:lstStyle/>
                    <a:p>
                      <a:pPr fontAlgn="base"/>
                      <a:r>
                        <a:rPr lang="zh-CN" altLang="en-US" sz="1800" b="0" dirty="0">
                          <a:effectLst/>
                          <a:latin typeface="メイリオ" panose="020B0604030504040204" pitchFamily="50" charset="-128"/>
                          <a:ea typeface="メイリオ" panose="020B0604030504040204" pitchFamily="50" charset="-128"/>
                        </a:rPr>
                        <a:t>医学科</a:t>
                      </a:r>
                      <a:r>
                        <a:rPr lang="en-US" altLang="zh-CN" sz="1800" b="0" dirty="0">
                          <a:effectLst/>
                          <a:latin typeface="メイリオ" panose="020B0604030504040204" pitchFamily="50" charset="-128"/>
                          <a:ea typeface="メイリオ" panose="020B0604030504040204" pitchFamily="50" charset="-128"/>
                        </a:rPr>
                        <a:t>5</a:t>
                      </a:r>
                      <a:r>
                        <a:rPr lang="zh-CN" altLang="en-US" sz="1800" b="0" dirty="0">
                          <a:effectLst/>
                          <a:latin typeface="メイリオ" panose="020B0604030504040204" pitchFamily="50" charset="-128"/>
                          <a:ea typeface="メイリオ" panose="020B0604030504040204" pitchFamily="50" charset="-128"/>
                        </a:rPr>
                        <a:t>年次</a:t>
                      </a:r>
                      <a:r>
                        <a:rPr lang="en-US" altLang="zh-CN" sz="1800" b="0" dirty="0">
                          <a:effectLst/>
                          <a:latin typeface="メイリオ" panose="020B0604030504040204" pitchFamily="50" charset="-128"/>
                          <a:ea typeface="メイリオ" panose="020B0604030504040204" pitchFamily="50" charset="-128"/>
                        </a:rPr>
                        <a:t>1</a:t>
                      </a:r>
                      <a:r>
                        <a:rPr lang="zh-CN" altLang="en-US" sz="1800" b="0" dirty="0">
                          <a:effectLst/>
                          <a:latin typeface="メイリオ" panose="020B0604030504040204" pitchFamily="50" charset="-128"/>
                          <a:ea typeface="メイリオ" panose="020B0604030504040204" pitchFamily="50" charset="-128"/>
                        </a:rPr>
                        <a:t>月～医学科</a:t>
                      </a:r>
                      <a:r>
                        <a:rPr lang="en-US" altLang="zh-CN" sz="1800" b="0" dirty="0">
                          <a:effectLst/>
                          <a:latin typeface="メイリオ" panose="020B0604030504040204" pitchFamily="50" charset="-128"/>
                          <a:ea typeface="メイリオ" panose="020B0604030504040204" pitchFamily="50" charset="-128"/>
                        </a:rPr>
                        <a:t>6</a:t>
                      </a:r>
                      <a:r>
                        <a:rPr lang="zh-CN" altLang="en-US" sz="1800" b="0" dirty="0">
                          <a:effectLst/>
                          <a:latin typeface="メイリオ" panose="020B0604030504040204" pitchFamily="50" charset="-128"/>
                          <a:ea typeface="メイリオ" panose="020B0604030504040204" pitchFamily="50" charset="-128"/>
                        </a:rPr>
                        <a:t>年次</a:t>
                      </a:r>
                      <a:r>
                        <a:rPr lang="en-US" altLang="zh-CN" sz="1800" b="0" dirty="0">
                          <a:effectLst/>
                          <a:latin typeface="メイリオ" panose="020B0604030504040204" pitchFamily="50" charset="-128"/>
                          <a:ea typeface="メイリオ" panose="020B0604030504040204" pitchFamily="50" charset="-128"/>
                        </a:rPr>
                        <a:t>6</a:t>
                      </a:r>
                      <a:r>
                        <a:rPr lang="zh-CN" altLang="en-US" sz="1800" b="0" dirty="0">
                          <a:effectLst/>
                          <a:latin typeface="メイリオ" panose="020B0604030504040204" pitchFamily="50" charset="-128"/>
                          <a:ea typeface="メイリオ" panose="020B0604030504040204" pitchFamily="50" charset="-128"/>
                        </a:rPr>
                        <a:t>月</a:t>
                      </a:r>
                    </a:p>
                  </a:txBody>
                  <a:tcPr marL="76200" marR="76200" marT="76200" marB="76200" anchor="ctr"/>
                </a:tc>
                <a:extLst>
                  <a:ext uri="{0D108BD9-81ED-4DB2-BD59-A6C34878D82A}">
                    <a16:rowId xmlns:a16="http://schemas.microsoft.com/office/drawing/2014/main" val="3328345977"/>
                  </a:ext>
                </a:extLst>
              </a:tr>
              <a:tr h="338325">
                <a:tc>
                  <a:txBody>
                    <a:bodyPr/>
                    <a:lstStyle/>
                    <a:p>
                      <a:pPr algn="ctr" fontAlgn="ctr"/>
                      <a:r>
                        <a:rPr lang="ja-JP" altLang="en-US" sz="1800" dirty="0">
                          <a:effectLst/>
                          <a:latin typeface="メイリオ" panose="020B0604030504040204" pitchFamily="50" charset="-128"/>
                          <a:ea typeface="メイリオ" panose="020B0604030504040204" pitchFamily="50" charset="-128"/>
                        </a:rPr>
                        <a:t>期間</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800" dirty="0" smtClean="0">
                          <a:effectLst/>
                          <a:latin typeface="メイリオ" panose="020B0604030504040204" pitchFamily="50" charset="-128"/>
                          <a:ea typeface="メイリオ" panose="020B0604030504040204" pitchFamily="50" charset="-128"/>
                        </a:rPr>
                        <a:t>2~8</a:t>
                      </a:r>
                      <a:r>
                        <a:rPr lang="ja-JP" altLang="en-US" sz="1800" dirty="0" smtClean="0">
                          <a:effectLst/>
                          <a:latin typeface="メイリオ" panose="020B0604030504040204" pitchFamily="50" charset="-128"/>
                          <a:ea typeface="メイリオ" panose="020B0604030504040204" pitchFamily="50" charset="-128"/>
                        </a:rPr>
                        <a:t>週間（</a:t>
                      </a:r>
                      <a:r>
                        <a:rPr lang="ja-JP" altLang="en-US" sz="1800" dirty="0">
                          <a:effectLst/>
                          <a:latin typeface="メイリオ" panose="020B0604030504040204" pitchFamily="50" charset="-128"/>
                          <a:ea typeface="メイリオ" panose="020B0604030504040204" pitchFamily="50" charset="-128"/>
                        </a:rPr>
                        <a:t>選択臨床実習（臨床医学</a:t>
                      </a:r>
                      <a:r>
                        <a:rPr lang="en-US" altLang="ja-JP" sz="1800" dirty="0">
                          <a:effectLst/>
                          <a:latin typeface="メイリオ" panose="020B0604030504040204" pitchFamily="50" charset="-128"/>
                          <a:ea typeface="メイリオ" panose="020B0604030504040204" pitchFamily="50" charset="-128"/>
                        </a:rPr>
                        <a:t>Ⅱ</a:t>
                      </a:r>
                      <a:r>
                        <a:rPr lang="ja-JP" altLang="en-US" sz="1800" dirty="0">
                          <a:effectLst/>
                          <a:latin typeface="メイリオ" panose="020B0604030504040204" pitchFamily="50" charset="-128"/>
                          <a:ea typeface="メイリオ" panose="020B0604030504040204" pitchFamily="50" charset="-128"/>
                        </a:rPr>
                        <a:t>）における短期留学）</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258521945"/>
                  </a:ext>
                </a:extLst>
              </a:tr>
              <a:tr h="388294">
                <a:tc>
                  <a:txBody>
                    <a:bodyPr/>
                    <a:lstStyle/>
                    <a:p>
                      <a:pPr algn="ctr" fontAlgn="ctr"/>
                      <a:r>
                        <a:rPr lang="ja-JP" altLang="en-US" sz="1800" dirty="0">
                          <a:effectLst/>
                          <a:latin typeface="メイリオ" panose="020B0604030504040204" pitchFamily="50" charset="-128"/>
                          <a:ea typeface="メイリオ" panose="020B0604030504040204" pitchFamily="50" charset="-128"/>
                        </a:rPr>
                        <a:t>対象</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zh-CN" altLang="en-US" sz="1800" dirty="0">
                          <a:effectLst/>
                          <a:latin typeface="メイリオ" panose="020B0604030504040204" pitchFamily="50" charset="-128"/>
                          <a:ea typeface="メイリオ" panose="020B0604030504040204" pitchFamily="50" charset="-128"/>
                        </a:rPr>
                        <a:t>医学科</a:t>
                      </a:r>
                      <a:r>
                        <a:rPr lang="en-US" altLang="zh-CN" sz="1800" dirty="0">
                          <a:effectLst/>
                          <a:latin typeface="メイリオ" panose="020B0604030504040204" pitchFamily="50" charset="-128"/>
                          <a:ea typeface="メイリオ" panose="020B0604030504040204" pitchFamily="50" charset="-128"/>
                        </a:rPr>
                        <a:t>5</a:t>
                      </a:r>
                      <a:r>
                        <a:rPr lang="zh-CN" altLang="en-US" sz="1800" dirty="0">
                          <a:effectLst/>
                          <a:latin typeface="メイリオ" panose="020B0604030504040204" pitchFamily="50" charset="-128"/>
                          <a:ea typeface="メイリオ" panose="020B0604030504040204" pitchFamily="50" charset="-128"/>
                        </a:rPr>
                        <a:t>～</a:t>
                      </a:r>
                      <a:r>
                        <a:rPr lang="en-US" altLang="zh-CN" sz="1800" dirty="0">
                          <a:effectLst/>
                          <a:latin typeface="メイリオ" panose="020B0604030504040204" pitchFamily="50" charset="-128"/>
                          <a:ea typeface="メイリオ" panose="020B0604030504040204" pitchFamily="50" charset="-128"/>
                        </a:rPr>
                        <a:t>6</a:t>
                      </a:r>
                      <a:r>
                        <a:rPr lang="zh-CN" altLang="en-US" sz="1800" dirty="0">
                          <a:effectLst/>
                          <a:latin typeface="メイリオ" panose="020B0604030504040204" pitchFamily="50" charset="-128"/>
                          <a:ea typeface="メイリオ" panose="020B0604030504040204" pitchFamily="50" charset="-128"/>
                        </a:rPr>
                        <a:t>年生</a:t>
                      </a:r>
                      <a:endParaRPr lang="zh-CN"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435127297"/>
                  </a:ext>
                </a:extLst>
              </a:tr>
              <a:tr h="338325">
                <a:tc>
                  <a:txBody>
                    <a:bodyPr/>
                    <a:lstStyle/>
                    <a:p>
                      <a:pPr algn="ctr" fontAlgn="ctr"/>
                      <a:r>
                        <a:rPr lang="ja-JP" altLang="en-US" sz="1800" dirty="0">
                          <a:effectLst/>
                          <a:latin typeface="メイリオ" panose="020B0604030504040204" pitchFamily="50" charset="-128"/>
                          <a:ea typeface="メイリオ" panose="020B0604030504040204" pitchFamily="50" charset="-128"/>
                        </a:rPr>
                        <a:t>募集時期</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ja-JP" altLang="en-US" sz="1800" b="1" dirty="0">
                          <a:effectLst/>
                          <a:latin typeface="メイリオ" panose="020B0604030504040204" pitchFamily="50" charset="-128"/>
                          <a:ea typeface="メイリオ" panose="020B0604030504040204" pitchFamily="50" charset="-128"/>
                        </a:rPr>
                        <a:t>医学科</a:t>
                      </a:r>
                      <a:r>
                        <a:rPr lang="en-US" altLang="ja-JP" sz="1800" b="1" dirty="0">
                          <a:effectLst/>
                          <a:latin typeface="メイリオ" panose="020B0604030504040204" pitchFamily="50" charset="-128"/>
                          <a:ea typeface="メイリオ" panose="020B0604030504040204" pitchFamily="50" charset="-128"/>
                        </a:rPr>
                        <a:t>4</a:t>
                      </a:r>
                      <a:r>
                        <a:rPr lang="ja-JP" altLang="en-US" sz="1800" b="1" dirty="0">
                          <a:effectLst/>
                          <a:latin typeface="メイリオ" panose="020B0604030504040204" pitchFamily="50" charset="-128"/>
                          <a:ea typeface="メイリオ" panose="020B0604030504040204" pitchFamily="50" charset="-128"/>
                        </a:rPr>
                        <a:t>年生の</a:t>
                      </a:r>
                      <a:r>
                        <a:rPr lang="en-US" altLang="ja-JP" sz="1800" b="1" dirty="0">
                          <a:effectLst/>
                          <a:latin typeface="メイリオ" panose="020B0604030504040204" pitchFamily="50" charset="-128"/>
                          <a:ea typeface="メイリオ" panose="020B0604030504040204" pitchFamily="50" charset="-128"/>
                        </a:rPr>
                        <a:t>1</a:t>
                      </a:r>
                      <a:r>
                        <a:rPr lang="ja-JP" altLang="en-US" sz="1800" b="1" dirty="0">
                          <a:effectLst/>
                          <a:latin typeface="メイリオ" panose="020B0604030504040204" pitchFamily="50" charset="-128"/>
                          <a:ea typeface="メイリオ" panose="020B0604030504040204" pitchFamily="50" charset="-128"/>
                        </a:rPr>
                        <a:t>月</a:t>
                      </a:r>
                    </a:p>
                  </a:txBody>
                  <a:tcPr marL="76200" marR="76200" marT="76200" marB="76200" anchor="ctr"/>
                </a:tc>
                <a:extLst>
                  <a:ext uri="{0D108BD9-81ED-4DB2-BD59-A6C34878D82A}">
                    <a16:rowId xmlns:a16="http://schemas.microsoft.com/office/drawing/2014/main" val="2656561783"/>
                  </a:ext>
                </a:extLst>
              </a:tr>
              <a:tr h="338325">
                <a:tc>
                  <a:txBody>
                    <a:bodyPr/>
                    <a:lstStyle/>
                    <a:p>
                      <a:pPr algn="ctr" fontAlgn="ctr"/>
                      <a:r>
                        <a:rPr lang="ja-JP" altLang="en-US" sz="1800" dirty="0">
                          <a:effectLst/>
                          <a:latin typeface="メイリオ" panose="020B0604030504040204" pitchFamily="50" charset="-128"/>
                          <a:ea typeface="メイリオ" panose="020B0604030504040204" pitchFamily="50" charset="-128"/>
                        </a:rPr>
                        <a:t>応募要件</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800" dirty="0">
                          <a:effectLst/>
                          <a:latin typeface="メイリオ" panose="020B0604030504040204" pitchFamily="50" charset="-128"/>
                          <a:ea typeface="メイリオ" panose="020B0604030504040204" pitchFamily="50" charset="-128"/>
                        </a:rPr>
                        <a:t>TOEIC (L&amp;R) </a:t>
                      </a:r>
                      <a:r>
                        <a:rPr lang="en-US" altLang="ja-JP" sz="1800" dirty="0" smtClean="0">
                          <a:effectLst/>
                          <a:latin typeface="メイリオ" panose="020B0604030504040204" pitchFamily="50" charset="-128"/>
                          <a:ea typeface="メイリオ" panose="020B0604030504040204" pitchFamily="50" charset="-128"/>
                        </a:rPr>
                        <a:t>720</a:t>
                      </a:r>
                      <a:r>
                        <a:rPr lang="ja-JP" altLang="en-US" sz="1800" dirty="0" smtClean="0">
                          <a:effectLst/>
                          <a:latin typeface="メイリオ" panose="020B0604030504040204" pitchFamily="50" charset="-128"/>
                          <a:ea typeface="メイリオ" panose="020B0604030504040204" pitchFamily="50" charset="-128"/>
                        </a:rPr>
                        <a:t>点</a:t>
                      </a:r>
                      <a:r>
                        <a:rPr lang="ja-JP" altLang="en-US" sz="1800" dirty="0">
                          <a:effectLst/>
                          <a:latin typeface="メイリオ" panose="020B0604030504040204" pitchFamily="50" charset="-128"/>
                          <a:ea typeface="メイリオ" panose="020B0604030504040204" pitchFamily="50" charset="-128"/>
                        </a:rPr>
                        <a:t>もしくは同等以上の語学力を有することのほか、各プログラムや大学による</a:t>
                      </a:r>
                      <a:r>
                        <a:rPr lang="ja-JP" altLang="en-US" sz="1800" dirty="0" smtClean="0">
                          <a:effectLst/>
                          <a:latin typeface="メイリオ" panose="020B0604030504040204" pitchFamily="50" charset="-128"/>
                          <a:ea typeface="メイリオ" panose="020B0604030504040204" pitchFamily="50" charset="-128"/>
                        </a:rPr>
                        <a:t>。学内</a:t>
                      </a:r>
                      <a:r>
                        <a:rPr lang="ja-JP" altLang="en-US" sz="1800" dirty="0">
                          <a:effectLst/>
                          <a:latin typeface="メイリオ" panose="020B0604030504040204" pitchFamily="50" charset="-128"/>
                          <a:ea typeface="メイリオ" panose="020B0604030504040204" pitchFamily="50" charset="-128"/>
                        </a:rPr>
                        <a:t>選考あり。</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1854396339"/>
                  </a:ext>
                </a:extLst>
              </a:tr>
              <a:tr h="1261028">
                <a:tc>
                  <a:txBody>
                    <a:bodyPr/>
                    <a:lstStyle/>
                    <a:p>
                      <a:pPr algn="ctr" fontAlgn="ctr"/>
                      <a:r>
                        <a:rPr lang="ja-JP" altLang="en-US" sz="1800" dirty="0">
                          <a:effectLst/>
                          <a:latin typeface="メイリオ" panose="020B0604030504040204" pitchFamily="50" charset="-128"/>
                          <a:ea typeface="メイリオ" panose="020B0604030504040204" pitchFamily="50" charset="-128"/>
                        </a:rPr>
                        <a:t>最新の募集要項</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国際化推進センターホーム</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en-US" altLang="ja-JP" sz="1800" u="sng" kern="1200" dirty="0">
                          <a:solidFill>
                            <a:schemeClr val="tx1"/>
                          </a:solidFill>
                          <a:effectLst/>
                          <a:latin typeface="メイリオ" panose="020B0604030504040204" pitchFamily="50" charset="-128"/>
                          <a:ea typeface="メイリオ" panose="020B0604030504040204" pitchFamily="50" charset="-128"/>
                          <a:cs typeface="+mn-cs"/>
                        </a:rPr>
                        <a:t>HUSM</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からの留学</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留学プログラム</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学術交流協定に基づく交換留学（臨床実習</a:t>
                      </a:r>
                      <a:r>
                        <a:rPr kumimoji="1" lang="ja-JP" altLang="en-US" sz="1800" u="sng" kern="1200" dirty="0" smtClean="0">
                          <a:solidFill>
                            <a:schemeClr val="tx1"/>
                          </a:solidFill>
                          <a:effectLst/>
                          <a:latin typeface="メイリオ" panose="020B0604030504040204" pitchFamily="50" charset="-128"/>
                          <a:ea typeface="メイリオ" panose="020B0604030504040204" pitchFamily="50" charset="-128"/>
                          <a:cs typeface="+mn-cs"/>
                        </a:rPr>
                        <a:t>）</a:t>
                      </a:r>
                      <a:endParaRPr lang="en-US" altLang="ja-JP" sz="1800" dirty="0">
                        <a:hlinkClick r:id="rId2"/>
                      </a:endParaRPr>
                    </a:p>
                    <a:p>
                      <a:r>
                        <a:rPr lang="en-US" altLang="ja-JP" sz="1800" dirty="0">
                          <a:hlinkClick r:id="rId2"/>
                        </a:rPr>
                        <a:t>https://www.hama-med.ac.jp/intl-ctr/husm/abroad/reports-exchange.html</a:t>
                      </a:r>
                      <a:r>
                        <a:rPr lang="en-US" altLang="ja-JP" sz="1800" dirty="0" smtClean="0">
                          <a:hlinkClick r:id="rId2"/>
                        </a:rPr>
                        <a:t>)</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851412911"/>
                  </a:ext>
                </a:extLst>
              </a:tr>
            </a:tbl>
          </a:graphicData>
        </a:graphic>
      </p:graphicFrame>
      <p:sp>
        <p:nvSpPr>
          <p:cNvPr id="30" name="テキスト ボックス 29"/>
          <p:cNvSpPr txBox="1"/>
          <p:nvPr/>
        </p:nvSpPr>
        <p:spPr>
          <a:xfrm>
            <a:off x="765820" y="246380"/>
            <a:ext cx="7416824" cy="461665"/>
          </a:xfrm>
          <a:prstGeom prst="rect">
            <a:avLst/>
          </a:prstGeom>
          <a:solidFill>
            <a:srgbClr val="3366CC"/>
          </a:solidFill>
        </p:spPr>
        <p:txBody>
          <a:bodyPr wrap="square" rtlCol="0">
            <a:spAutoFit/>
          </a:bodyPr>
          <a:lstStyle/>
          <a:p>
            <a:pPr algn="ctr"/>
            <a:r>
              <a:rPr kumimoji="1" lang="ja-JP" altLang="en-US" sz="2400" dirty="0" smtClean="0">
                <a:solidFill>
                  <a:schemeClr val="bg1"/>
                </a:solidFill>
                <a:latin typeface="メイリオ" panose="020B0604030504040204" pitchFamily="50" charset="-128"/>
                <a:ea typeface="メイリオ" panose="020B0604030504040204" pitchFamily="50" charset="-128"/>
              </a:rPr>
              <a:t>臨床実習留学申請スケジュール</a:t>
            </a:r>
            <a:r>
              <a:rPr kumimoji="1" lang="ja-JP" altLang="en-US" sz="2400" dirty="0">
                <a:solidFill>
                  <a:schemeClr val="bg1"/>
                </a:solidFill>
                <a:latin typeface="メイリオ" panose="020B0604030504040204" pitchFamily="50" charset="-128"/>
                <a:ea typeface="メイリオ" panose="020B0604030504040204" pitchFamily="50" charset="-128"/>
              </a:rPr>
              <a:t>（ハワイ大学以外）</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13</a:t>
            </a:fld>
            <a:endParaRPr lang="ja-JP" altLang="en-US" dirty="0"/>
          </a:p>
        </p:txBody>
      </p:sp>
      <p:sp>
        <p:nvSpPr>
          <p:cNvPr id="2" name="テキスト ボックス 1"/>
          <p:cNvSpPr txBox="1"/>
          <p:nvPr/>
        </p:nvSpPr>
        <p:spPr>
          <a:xfrm>
            <a:off x="714182" y="6397388"/>
            <a:ext cx="5400600" cy="338554"/>
          </a:xfrm>
          <a:prstGeom prst="rect">
            <a:avLst/>
          </a:prstGeom>
          <a:noFill/>
        </p:spPr>
        <p:txBody>
          <a:bodyPr wrap="square" rtlCol="0">
            <a:spAutoFit/>
          </a:bodyPr>
          <a:lstStyle/>
          <a:p>
            <a:r>
              <a:rPr kumimoji="1" lang="en-US" altLang="ja-JP" sz="1600" dirty="0" smtClean="0"/>
              <a:t>※</a:t>
            </a:r>
            <a:r>
              <a:rPr kumimoji="1" lang="ja-JP" altLang="en-US" sz="1600" dirty="0" smtClean="0"/>
              <a:t>記載されている情報は年度によって異なる場合があります</a:t>
            </a:r>
            <a:endParaRPr kumimoji="1" lang="ja-JP" altLang="en-US" sz="1600" dirty="0"/>
          </a:p>
        </p:txBody>
      </p:sp>
    </p:spTree>
    <p:extLst>
      <p:ext uri="{BB962C8B-B14F-4D97-AF65-F5344CB8AC3E}">
        <p14:creationId xmlns:p14="http://schemas.microsoft.com/office/powerpoint/2010/main" val="2240000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2814029682"/>
              </p:ext>
            </p:extLst>
          </p:nvPr>
        </p:nvGraphicFramePr>
        <p:xfrm>
          <a:off x="703013" y="2405499"/>
          <a:ext cx="10728818" cy="3810000"/>
        </p:xfrm>
        <a:graphic>
          <a:graphicData uri="http://schemas.openxmlformats.org/drawingml/2006/table">
            <a:tbl>
              <a:tblPr firstRow="1" bandRow="1">
                <a:tableStyleId>{5940675A-B579-460E-94D1-54222C63F5DA}</a:tableStyleId>
              </a:tblPr>
              <a:tblGrid>
                <a:gridCol w="2362786">
                  <a:extLst>
                    <a:ext uri="{9D8B030D-6E8A-4147-A177-3AD203B41FA5}">
                      <a16:colId xmlns:a16="http://schemas.microsoft.com/office/drawing/2014/main" val="3839256166"/>
                    </a:ext>
                  </a:extLst>
                </a:gridCol>
                <a:gridCol w="8366032">
                  <a:extLst>
                    <a:ext uri="{9D8B030D-6E8A-4147-A177-3AD203B41FA5}">
                      <a16:colId xmlns:a16="http://schemas.microsoft.com/office/drawing/2014/main" val="2384221184"/>
                    </a:ext>
                  </a:extLst>
                </a:gridCol>
              </a:tblGrid>
              <a:tr h="298971">
                <a:tc>
                  <a:txBody>
                    <a:bodyPr/>
                    <a:lstStyle/>
                    <a:p>
                      <a:pPr algn="ctr" fontAlgn="ctr"/>
                      <a:r>
                        <a:rPr lang="ja-JP" altLang="en-US" sz="1800" b="1" dirty="0">
                          <a:effectLst/>
                          <a:latin typeface="メイリオ" panose="020B0604030504040204" pitchFamily="50" charset="-128"/>
                          <a:ea typeface="メイリオ" panose="020B0604030504040204" pitchFamily="50" charset="-128"/>
                        </a:rPr>
                        <a:t>時期</a:t>
                      </a:r>
                    </a:p>
                  </a:txBody>
                  <a:tcPr marL="76200" marR="76200" marT="76200" marB="76200" anchor="ctr"/>
                </a:tc>
                <a:tc>
                  <a:txBody>
                    <a:bodyPr/>
                    <a:lstStyle/>
                    <a:p>
                      <a:pPr fontAlgn="base"/>
                      <a:r>
                        <a:rPr lang="zh-CN" altLang="en-US" sz="1800" dirty="0">
                          <a:effectLst/>
                          <a:latin typeface="メイリオ" panose="020B0604030504040204" pitchFamily="50" charset="-128"/>
                          <a:ea typeface="メイリオ" panose="020B0604030504040204" pitchFamily="50" charset="-128"/>
                        </a:rPr>
                        <a:t>医学科</a:t>
                      </a:r>
                      <a:r>
                        <a:rPr lang="en-US" altLang="zh-CN" sz="1800" dirty="0">
                          <a:effectLst/>
                          <a:latin typeface="メイリオ" panose="020B0604030504040204" pitchFamily="50" charset="-128"/>
                          <a:ea typeface="メイリオ" panose="020B0604030504040204" pitchFamily="50" charset="-128"/>
                        </a:rPr>
                        <a:t>5</a:t>
                      </a:r>
                      <a:r>
                        <a:rPr lang="zh-CN" altLang="en-US" sz="1800" dirty="0">
                          <a:effectLst/>
                          <a:latin typeface="メイリオ" panose="020B0604030504040204" pitchFamily="50" charset="-128"/>
                          <a:ea typeface="メイリオ" panose="020B0604030504040204" pitchFamily="50" charset="-128"/>
                        </a:rPr>
                        <a:t>年時</a:t>
                      </a:r>
                      <a:r>
                        <a:rPr lang="en-US" altLang="zh-CN" sz="1800" dirty="0">
                          <a:effectLst/>
                          <a:latin typeface="メイリオ" panose="020B0604030504040204" pitchFamily="50" charset="-128"/>
                          <a:ea typeface="メイリオ" panose="020B0604030504040204" pitchFamily="50" charset="-128"/>
                        </a:rPr>
                        <a:t>1</a:t>
                      </a:r>
                      <a:r>
                        <a:rPr lang="zh-CN" altLang="en-US" sz="1800" dirty="0">
                          <a:effectLst/>
                          <a:latin typeface="メイリオ" panose="020B0604030504040204" pitchFamily="50" charset="-128"/>
                          <a:ea typeface="メイリオ" panose="020B0604030504040204" pitchFamily="50" charset="-128"/>
                        </a:rPr>
                        <a:t>月～医学科</a:t>
                      </a:r>
                      <a:r>
                        <a:rPr lang="en-US" altLang="zh-CN" sz="1800" dirty="0">
                          <a:effectLst/>
                          <a:latin typeface="メイリオ" panose="020B0604030504040204" pitchFamily="50" charset="-128"/>
                          <a:ea typeface="メイリオ" panose="020B0604030504040204" pitchFamily="50" charset="-128"/>
                        </a:rPr>
                        <a:t>6</a:t>
                      </a:r>
                      <a:r>
                        <a:rPr lang="zh-CN" altLang="en-US" sz="1800" dirty="0">
                          <a:effectLst/>
                          <a:latin typeface="メイリオ" panose="020B0604030504040204" pitchFamily="50" charset="-128"/>
                          <a:ea typeface="メイリオ" panose="020B0604030504040204" pitchFamily="50" charset="-128"/>
                        </a:rPr>
                        <a:t>年時</a:t>
                      </a:r>
                      <a:r>
                        <a:rPr lang="en-US" altLang="zh-CN" sz="1800" dirty="0">
                          <a:effectLst/>
                          <a:latin typeface="メイリオ" panose="020B0604030504040204" pitchFamily="50" charset="-128"/>
                          <a:ea typeface="メイリオ" panose="020B0604030504040204" pitchFamily="50" charset="-128"/>
                        </a:rPr>
                        <a:t>6</a:t>
                      </a:r>
                      <a:r>
                        <a:rPr lang="zh-CN" altLang="en-US" sz="1800" dirty="0">
                          <a:effectLst/>
                          <a:latin typeface="メイリオ" panose="020B0604030504040204" pitchFamily="50" charset="-128"/>
                          <a:ea typeface="メイリオ" panose="020B0604030504040204" pitchFamily="50" charset="-128"/>
                        </a:rPr>
                        <a:t>月</a:t>
                      </a:r>
                    </a:p>
                  </a:txBody>
                  <a:tcPr marL="76200" marR="76200" marT="76200" marB="76200" anchor="ctr"/>
                </a:tc>
                <a:extLst>
                  <a:ext uri="{0D108BD9-81ED-4DB2-BD59-A6C34878D82A}">
                    <a16:rowId xmlns:a16="http://schemas.microsoft.com/office/drawing/2014/main" val="3258521945"/>
                  </a:ext>
                </a:extLst>
              </a:tr>
              <a:tr h="298971">
                <a:tc>
                  <a:txBody>
                    <a:bodyPr/>
                    <a:lstStyle/>
                    <a:p>
                      <a:pPr algn="ctr" fontAlgn="ctr"/>
                      <a:r>
                        <a:rPr lang="ja-JP" altLang="en-US" sz="1800" b="1">
                          <a:effectLst/>
                          <a:latin typeface="メイリオ" panose="020B0604030504040204" pitchFamily="50" charset="-128"/>
                          <a:ea typeface="メイリオ" panose="020B0604030504040204" pitchFamily="50" charset="-128"/>
                        </a:rPr>
                        <a:t>期間</a:t>
                      </a:r>
                    </a:p>
                  </a:txBody>
                  <a:tcPr marL="76200" marR="76200" marT="76200" marB="76200" anchor="ctr"/>
                </a:tc>
                <a:tc>
                  <a:txBody>
                    <a:bodyPr/>
                    <a:lstStyle/>
                    <a:p>
                      <a:pPr fontAlgn="base"/>
                      <a:r>
                        <a:rPr lang="en-US" altLang="ja-JP" sz="1800" dirty="0">
                          <a:effectLst/>
                          <a:latin typeface="メイリオ" panose="020B0604030504040204" pitchFamily="50" charset="-128"/>
                          <a:ea typeface="メイリオ" panose="020B0604030504040204" pitchFamily="50" charset="-128"/>
                        </a:rPr>
                        <a:t>4</a:t>
                      </a:r>
                      <a:r>
                        <a:rPr lang="ja-JP" altLang="en-US" sz="1800" dirty="0">
                          <a:effectLst/>
                          <a:latin typeface="メイリオ" panose="020B0604030504040204" pitchFamily="50" charset="-128"/>
                          <a:ea typeface="メイリオ" panose="020B0604030504040204" pitchFamily="50" charset="-128"/>
                        </a:rPr>
                        <a:t>週間</a:t>
                      </a:r>
                    </a:p>
                  </a:txBody>
                  <a:tcPr marL="76200" marR="76200" marT="76200" marB="76200" anchor="ctr"/>
                </a:tc>
                <a:extLst>
                  <a:ext uri="{0D108BD9-81ED-4DB2-BD59-A6C34878D82A}">
                    <a16:rowId xmlns:a16="http://schemas.microsoft.com/office/drawing/2014/main" val="1919652298"/>
                  </a:ext>
                </a:extLst>
              </a:tr>
              <a:tr h="298971">
                <a:tc>
                  <a:txBody>
                    <a:bodyPr/>
                    <a:lstStyle/>
                    <a:p>
                      <a:pPr algn="ctr" fontAlgn="ctr"/>
                      <a:r>
                        <a:rPr lang="ja-JP" altLang="en-US" sz="1800" b="1">
                          <a:effectLst/>
                          <a:latin typeface="メイリオ" panose="020B0604030504040204" pitchFamily="50" charset="-128"/>
                          <a:ea typeface="メイリオ" panose="020B0604030504040204" pitchFamily="50" charset="-128"/>
                        </a:rPr>
                        <a:t>対象</a:t>
                      </a:r>
                    </a:p>
                  </a:txBody>
                  <a:tcPr marL="76200" marR="76200" marT="76200" marB="76200" anchor="ctr"/>
                </a:tc>
                <a:tc>
                  <a:txBody>
                    <a:bodyPr/>
                    <a:lstStyle/>
                    <a:p>
                      <a:pPr fontAlgn="base"/>
                      <a:r>
                        <a:rPr lang="zh-CN" altLang="en-US" sz="1800" dirty="0">
                          <a:effectLst/>
                          <a:latin typeface="メイリオ" panose="020B0604030504040204" pitchFamily="50" charset="-128"/>
                          <a:ea typeface="メイリオ" panose="020B0604030504040204" pitchFamily="50" charset="-128"/>
                        </a:rPr>
                        <a:t>医学科</a:t>
                      </a:r>
                      <a:r>
                        <a:rPr lang="en-US" altLang="zh-CN" sz="1800" dirty="0">
                          <a:effectLst/>
                          <a:latin typeface="メイリオ" panose="020B0604030504040204" pitchFamily="50" charset="-128"/>
                          <a:ea typeface="メイリオ" panose="020B0604030504040204" pitchFamily="50" charset="-128"/>
                        </a:rPr>
                        <a:t>5</a:t>
                      </a:r>
                      <a:r>
                        <a:rPr lang="zh-CN" altLang="en-US" sz="1800" dirty="0">
                          <a:effectLst/>
                          <a:latin typeface="メイリオ" panose="020B0604030504040204" pitchFamily="50" charset="-128"/>
                          <a:ea typeface="メイリオ" panose="020B0604030504040204" pitchFamily="50" charset="-128"/>
                        </a:rPr>
                        <a:t>～</a:t>
                      </a:r>
                      <a:r>
                        <a:rPr lang="en-US" altLang="zh-CN" sz="1800" dirty="0">
                          <a:effectLst/>
                          <a:latin typeface="メイリオ" panose="020B0604030504040204" pitchFamily="50" charset="-128"/>
                          <a:ea typeface="メイリオ" panose="020B0604030504040204" pitchFamily="50" charset="-128"/>
                        </a:rPr>
                        <a:t>6</a:t>
                      </a:r>
                      <a:r>
                        <a:rPr lang="zh-CN" altLang="en-US" sz="1800" dirty="0">
                          <a:effectLst/>
                          <a:latin typeface="メイリオ" panose="020B0604030504040204" pitchFamily="50" charset="-128"/>
                          <a:ea typeface="メイリオ" panose="020B0604030504040204" pitchFamily="50" charset="-128"/>
                        </a:rPr>
                        <a:t>年生</a:t>
                      </a:r>
                    </a:p>
                  </a:txBody>
                  <a:tcPr marL="76200" marR="76200" marT="76200" marB="76200" anchor="ctr"/>
                </a:tc>
                <a:extLst>
                  <a:ext uri="{0D108BD9-81ED-4DB2-BD59-A6C34878D82A}">
                    <a16:rowId xmlns:a16="http://schemas.microsoft.com/office/drawing/2014/main" val="2292352609"/>
                  </a:ext>
                </a:extLst>
              </a:tr>
              <a:tr h="343128">
                <a:tc>
                  <a:txBody>
                    <a:bodyPr/>
                    <a:lstStyle/>
                    <a:p>
                      <a:pPr algn="ctr" fontAlgn="ctr"/>
                      <a:r>
                        <a:rPr lang="ja-JP" altLang="en-US" sz="1800" b="1">
                          <a:effectLst/>
                          <a:latin typeface="メイリオ" panose="020B0604030504040204" pitchFamily="50" charset="-128"/>
                          <a:ea typeface="メイリオ" panose="020B0604030504040204" pitchFamily="50" charset="-128"/>
                        </a:rPr>
                        <a:t>募集時期</a:t>
                      </a:r>
                    </a:p>
                  </a:txBody>
                  <a:tcPr marL="76200" marR="76200" marT="76200" marB="76200" anchor="ctr"/>
                </a:tc>
                <a:tc>
                  <a:txBody>
                    <a:bodyPr/>
                    <a:lstStyle/>
                    <a:p>
                      <a:pPr fontAlgn="base"/>
                      <a:r>
                        <a:rPr lang="ja-JP" altLang="en-US" sz="1800" b="1" dirty="0">
                          <a:effectLst/>
                          <a:latin typeface="メイリオ" panose="020B0604030504040204" pitchFamily="50" charset="-128"/>
                          <a:ea typeface="メイリオ" panose="020B0604030504040204" pitchFamily="50" charset="-128"/>
                        </a:rPr>
                        <a:t>医学科</a:t>
                      </a:r>
                      <a:r>
                        <a:rPr lang="en-US" altLang="ja-JP" sz="1800" b="1" dirty="0">
                          <a:effectLst/>
                          <a:latin typeface="メイリオ" panose="020B0604030504040204" pitchFamily="50" charset="-128"/>
                          <a:ea typeface="メイリオ" panose="020B0604030504040204" pitchFamily="50" charset="-128"/>
                        </a:rPr>
                        <a:t>3</a:t>
                      </a:r>
                      <a:r>
                        <a:rPr lang="ja-JP" altLang="en-US" sz="1800" b="1" dirty="0">
                          <a:effectLst/>
                          <a:latin typeface="メイリオ" panose="020B0604030504040204" pitchFamily="50" charset="-128"/>
                          <a:ea typeface="メイリオ" panose="020B0604030504040204" pitchFamily="50" charset="-128"/>
                        </a:rPr>
                        <a:t>年生の</a:t>
                      </a:r>
                      <a:r>
                        <a:rPr lang="en-US" altLang="ja-JP" sz="1800" b="1" dirty="0">
                          <a:effectLst/>
                          <a:latin typeface="メイリオ" panose="020B0604030504040204" pitchFamily="50" charset="-128"/>
                          <a:ea typeface="メイリオ" panose="020B0604030504040204" pitchFamily="50" charset="-128"/>
                        </a:rPr>
                        <a:t>3</a:t>
                      </a:r>
                      <a:r>
                        <a:rPr lang="ja-JP" altLang="en-US" sz="1800" b="1" dirty="0">
                          <a:effectLst/>
                          <a:latin typeface="メイリオ" panose="020B0604030504040204" pitchFamily="50" charset="-128"/>
                          <a:ea typeface="メイリオ" panose="020B0604030504040204" pitchFamily="50" charset="-128"/>
                        </a:rPr>
                        <a:t>月</a:t>
                      </a:r>
                    </a:p>
                  </a:txBody>
                  <a:tcPr marL="76200" marR="76200" marT="76200" marB="76200" anchor="ctr"/>
                </a:tc>
                <a:extLst>
                  <a:ext uri="{0D108BD9-81ED-4DB2-BD59-A6C34878D82A}">
                    <a16:rowId xmlns:a16="http://schemas.microsoft.com/office/drawing/2014/main" val="3435127297"/>
                  </a:ext>
                </a:extLst>
              </a:tr>
              <a:tr h="298971">
                <a:tc>
                  <a:txBody>
                    <a:bodyPr/>
                    <a:lstStyle/>
                    <a:p>
                      <a:pPr algn="ctr" fontAlgn="ctr"/>
                      <a:r>
                        <a:rPr lang="ja-JP" altLang="en-US" sz="1800" b="1">
                          <a:effectLst/>
                          <a:latin typeface="メイリオ" panose="020B0604030504040204" pitchFamily="50" charset="-128"/>
                          <a:ea typeface="メイリオ" panose="020B0604030504040204" pitchFamily="50" charset="-128"/>
                        </a:rPr>
                        <a:t>応募要件</a:t>
                      </a:r>
                    </a:p>
                  </a:txBody>
                  <a:tcPr marL="76200" marR="76200" marT="76200" marB="76200" anchor="ctr"/>
                </a:tc>
                <a:tc>
                  <a:txBody>
                    <a:bodyPr/>
                    <a:lstStyle/>
                    <a:p>
                      <a:pPr fontAlgn="base"/>
                      <a:r>
                        <a:rPr lang="en-US" altLang="ja-JP" sz="1800" dirty="0">
                          <a:effectLst/>
                          <a:latin typeface="メイリオ" panose="020B0604030504040204" pitchFamily="50" charset="-128"/>
                          <a:ea typeface="メイリオ" panose="020B0604030504040204" pitchFamily="50" charset="-128"/>
                        </a:rPr>
                        <a:t>TOEIC(L&amp;R)785</a:t>
                      </a:r>
                      <a:r>
                        <a:rPr lang="ja-JP" altLang="en-US" sz="1800" dirty="0">
                          <a:effectLst/>
                          <a:latin typeface="メイリオ" panose="020B0604030504040204" pitchFamily="50" charset="-128"/>
                          <a:ea typeface="メイリオ" panose="020B0604030504040204" pitchFamily="50" charset="-128"/>
                        </a:rPr>
                        <a:t>点もしくは同等以上の語学力を有すること。学内選考あり</a:t>
                      </a:r>
                    </a:p>
                  </a:txBody>
                  <a:tcPr marL="76200" marR="76200" marT="76200" marB="76200" anchor="ctr"/>
                </a:tc>
                <a:extLst>
                  <a:ext uri="{0D108BD9-81ED-4DB2-BD59-A6C34878D82A}">
                    <a16:rowId xmlns:a16="http://schemas.microsoft.com/office/drawing/2014/main" val="2656561783"/>
                  </a:ext>
                </a:extLst>
              </a:tr>
              <a:tr h="298971">
                <a:tc>
                  <a:txBody>
                    <a:bodyPr/>
                    <a:lstStyle/>
                    <a:p>
                      <a:pPr algn="ctr" fontAlgn="ctr"/>
                      <a:r>
                        <a:rPr lang="ja-JP" altLang="en-US" sz="1800" b="1">
                          <a:effectLst/>
                          <a:latin typeface="メイリオ" panose="020B0604030504040204" pitchFamily="50" charset="-128"/>
                          <a:ea typeface="メイリオ" panose="020B0604030504040204" pitchFamily="50" charset="-128"/>
                        </a:rPr>
                        <a:t>本学からの推薦枠</a:t>
                      </a:r>
                    </a:p>
                  </a:txBody>
                  <a:tcPr marL="76200" marR="76200" marT="76200" marB="76200" anchor="ctr"/>
                </a:tc>
                <a:tc>
                  <a:txBody>
                    <a:bodyPr/>
                    <a:lstStyle/>
                    <a:p>
                      <a:pPr fontAlgn="base"/>
                      <a:r>
                        <a:rPr lang="en-US" altLang="ja-JP" sz="1800" dirty="0">
                          <a:effectLst/>
                          <a:latin typeface="メイリオ" panose="020B0604030504040204" pitchFamily="50" charset="-128"/>
                          <a:ea typeface="メイリオ" panose="020B0604030504040204" pitchFamily="50" charset="-128"/>
                        </a:rPr>
                        <a:t>1</a:t>
                      </a:r>
                      <a:r>
                        <a:rPr lang="ja-JP" altLang="en-US" sz="1800" dirty="0">
                          <a:effectLst/>
                          <a:latin typeface="メイリオ" panose="020B0604030504040204" pitchFamily="50" charset="-128"/>
                          <a:ea typeface="メイリオ" panose="020B0604030504040204" pitchFamily="50" charset="-128"/>
                        </a:rPr>
                        <a:t>名</a:t>
                      </a:r>
                    </a:p>
                  </a:txBody>
                  <a:tcPr marL="76200" marR="76200" marT="76200" marB="76200" anchor="ctr"/>
                </a:tc>
                <a:extLst>
                  <a:ext uri="{0D108BD9-81ED-4DB2-BD59-A6C34878D82A}">
                    <a16:rowId xmlns:a16="http://schemas.microsoft.com/office/drawing/2014/main" val="1854396339"/>
                  </a:ext>
                </a:extLst>
              </a:tr>
              <a:tr h="1114345">
                <a:tc>
                  <a:txBody>
                    <a:bodyPr/>
                    <a:lstStyle/>
                    <a:p>
                      <a:pPr algn="ctr" fontAlgn="ctr"/>
                      <a:r>
                        <a:rPr lang="ja-JP" altLang="en-US" sz="1800" b="1">
                          <a:effectLst/>
                          <a:latin typeface="メイリオ" panose="020B0604030504040204" pitchFamily="50" charset="-128"/>
                          <a:ea typeface="メイリオ" panose="020B0604030504040204" pitchFamily="50" charset="-128"/>
                        </a:rPr>
                        <a:t>最新の募集要項</a:t>
                      </a:r>
                    </a:p>
                  </a:txBody>
                  <a:tcPr marL="76200" marR="76200" marT="76200" marB="76200" anchor="ctr"/>
                </a:tc>
                <a:tc>
                  <a:txBody>
                    <a:bodyPr/>
                    <a:lstStyle/>
                    <a:p>
                      <a:pPr fontAlgn="base"/>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国際化推進センターホーム</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en-US" altLang="ja-JP" sz="1800" u="sng" kern="1200" dirty="0">
                          <a:solidFill>
                            <a:schemeClr val="tx1"/>
                          </a:solidFill>
                          <a:effectLst/>
                          <a:latin typeface="メイリオ" panose="020B0604030504040204" pitchFamily="50" charset="-128"/>
                          <a:ea typeface="メイリオ" panose="020B0604030504040204" pitchFamily="50" charset="-128"/>
                          <a:cs typeface="+mn-cs"/>
                        </a:rPr>
                        <a:t>HUSM</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からの留学</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留学プログラム</a:t>
                      </a:r>
                      <a:r>
                        <a:rPr kumimoji="1" lang="ja-JP" altLang="en-US" sz="18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800" u="sng" kern="1200" dirty="0">
                          <a:solidFill>
                            <a:schemeClr val="tx1"/>
                          </a:solidFill>
                          <a:effectLst/>
                          <a:latin typeface="メイリオ" panose="020B0604030504040204" pitchFamily="50" charset="-128"/>
                          <a:ea typeface="メイリオ" panose="020B0604030504040204" pitchFamily="50" charset="-128"/>
                          <a:cs typeface="+mn-cs"/>
                        </a:rPr>
                        <a:t>学術交流協定に基づく交換留学（ハワイ大学における臨床実習）</a:t>
                      </a:r>
                      <a:endParaRPr kumimoji="1" lang="en-US" altLang="ja-JP" sz="1800" u="sng" kern="1200" dirty="0">
                        <a:solidFill>
                          <a:schemeClr val="tx1"/>
                        </a:solidFill>
                        <a:effectLst/>
                        <a:latin typeface="メイリオ" panose="020B0604030504040204" pitchFamily="50" charset="-128"/>
                        <a:ea typeface="メイリオ" panose="020B0604030504040204" pitchFamily="50" charset="-128"/>
                        <a:cs typeface="+mn-cs"/>
                      </a:endParaRPr>
                    </a:p>
                    <a:p>
                      <a:pPr fontAlgn="base"/>
                      <a:endParaRPr kumimoji="1" lang="en-US" altLang="ja-JP" sz="1800" u="sng" kern="1200" dirty="0">
                        <a:solidFill>
                          <a:schemeClr val="tx1"/>
                        </a:solidFill>
                        <a:effectLst/>
                        <a:latin typeface="メイリオ" panose="020B0604030504040204" pitchFamily="50" charset="-128"/>
                        <a:ea typeface="メイリオ" panose="020B0604030504040204" pitchFamily="50" charset="-128"/>
                        <a:cs typeface="+mn-cs"/>
                      </a:endParaRPr>
                    </a:p>
                    <a:p>
                      <a:pPr fontAlgn="base"/>
                      <a:r>
                        <a:rPr lang="en-US" altLang="ja-JP" sz="1800" dirty="0">
                          <a:hlinkClick r:id="rId2"/>
                        </a:rPr>
                        <a:t>https://www.hama-med.ac.jp/intl-ctr/husm/abroad/reports-hawaii.html</a:t>
                      </a:r>
                      <a:endParaRPr lang="ja-JP" altLang="en-US" sz="180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851412911"/>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68821687"/>
              </p:ext>
            </p:extLst>
          </p:nvPr>
        </p:nvGraphicFramePr>
        <p:xfrm>
          <a:off x="703013" y="979928"/>
          <a:ext cx="10729192" cy="1218150"/>
        </p:xfrm>
        <a:graphic>
          <a:graphicData uri="http://schemas.openxmlformats.org/drawingml/2006/table">
            <a:tbl>
              <a:tblPr/>
              <a:tblGrid>
                <a:gridCol w="1184132">
                  <a:extLst>
                    <a:ext uri="{9D8B030D-6E8A-4147-A177-3AD203B41FA5}">
                      <a16:colId xmlns:a16="http://schemas.microsoft.com/office/drawing/2014/main" val="2486696465"/>
                    </a:ext>
                  </a:extLst>
                </a:gridCol>
                <a:gridCol w="1184132">
                  <a:extLst>
                    <a:ext uri="{9D8B030D-6E8A-4147-A177-3AD203B41FA5}">
                      <a16:colId xmlns:a16="http://schemas.microsoft.com/office/drawing/2014/main" val="2019999610"/>
                    </a:ext>
                  </a:extLst>
                </a:gridCol>
                <a:gridCol w="1184132">
                  <a:extLst>
                    <a:ext uri="{9D8B030D-6E8A-4147-A177-3AD203B41FA5}">
                      <a16:colId xmlns:a16="http://schemas.microsoft.com/office/drawing/2014/main" val="908663295"/>
                    </a:ext>
                  </a:extLst>
                </a:gridCol>
                <a:gridCol w="1184132">
                  <a:extLst>
                    <a:ext uri="{9D8B030D-6E8A-4147-A177-3AD203B41FA5}">
                      <a16:colId xmlns:a16="http://schemas.microsoft.com/office/drawing/2014/main" val="1051783818"/>
                    </a:ext>
                  </a:extLst>
                </a:gridCol>
                <a:gridCol w="1184132">
                  <a:extLst>
                    <a:ext uri="{9D8B030D-6E8A-4147-A177-3AD203B41FA5}">
                      <a16:colId xmlns:a16="http://schemas.microsoft.com/office/drawing/2014/main" val="2198079773"/>
                    </a:ext>
                  </a:extLst>
                </a:gridCol>
                <a:gridCol w="1184132">
                  <a:extLst>
                    <a:ext uri="{9D8B030D-6E8A-4147-A177-3AD203B41FA5}">
                      <a16:colId xmlns:a16="http://schemas.microsoft.com/office/drawing/2014/main" val="4207584359"/>
                    </a:ext>
                  </a:extLst>
                </a:gridCol>
                <a:gridCol w="1184132">
                  <a:extLst>
                    <a:ext uri="{9D8B030D-6E8A-4147-A177-3AD203B41FA5}">
                      <a16:colId xmlns:a16="http://schemas.microsoft.com/office/drawing/2014/main" val="2898005989"/>
                    </a:ext>
                  </a:extLst>
                </a:gridCol>
                <a:gridCol w="1184132">
                  <a:extLst>
                    <a:ext uri="{9D8B030D-6E8A-4147-A177-3AD203B41FA5}">
                      <a16:colId xmlns:a16="http://schemas.microsoft.com/office/drawing/2014/main" val="397639176"/>
                    </a:ext>
                  </a:extLst>
                </a:gridCol>
                <a:gridCol w="1256136">
                  <a:extLst>
                    <a:ext uri="{9D8B030D-6E8A-4147-A177-3AD203B41FA5}">
                      <a16:colId xmlns:a16="http://schemas.microsoft.com/office/drawing/2014/main" val="908003210"/>
                    </a:ext>
                  </a:extLst>
                </a:gridCol>
              </a:tblGrid>
              <a:tr h="239613">
                <a:tc>
                  <a:txBody>
                    <a:bodyPr/>
                    <a:lstStyle/>
                    <a:p>
                      <a:pPr algn="ctr" fontAlgn="ctr"/>
                      <a:r>
                        <a:rPr lang="ja-JP" altLang="en-US" sz="1600" b="1" dirty="0">
                          <a:solidFill>
                            <a:srgbClr val="FFFFFF"/>
                          </a:solidFill>
                          <a:effectLst/>
                          <a:latin typeface="メイリオ" panose="020B0604030504040204" pitchFamily="50" charset="-128"/>
                          <a:ea typeface="メイリオ" panose="020B0604030504040204" pitchFamily="50" charset="-128"/>
                        </a:rPr>
                        <a:t>３年</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gridSpan="4">
                  <a:txBody>
                    <a:bodyPr/>
                    <a:lstStyle/>
                    <a:p>
                      <a:pPr algn="ctr" fontAlgn="ctr"/>
                      <a:r>
                        <a:rPr lang="en-US" altLang="ja-JP" sz="1600" b="1" dirty="0">
                          <a:solidFill>
                            <a:srgbClr val="FFFFFF"/>
                          </a:solidFill>
                          <a:effectLst/>
                          <a:latin typeface="メイリオ" panose="020B0604030504040204" pitchFamily="50" charset="-128"/>
                          <a:ea typeface="メイリオ" panose="020B0604030504040204" pitchFamily="50" charset="-128"/>
                        </a:rPr>
                        <a:t>4</a:t>
                      </a:r>
                      <a:r>
                        <a:rPr lang="ja-JP" altLang="en-US" sz="1600" b="1" dirty="0">
                          <a:solidFill>
                            <a:srgbClr val="FFFFFF"/>
                          </a:solidFill>
                          <a:effectLst/>
                          <a:latin typeface="メイリオ" panose="020B0604030504040204" pitchFamily="50" charset="-128"/>
                          <a:ea typeface="メイリオ" panose="020B0604030504040204" pitchFamily="50" charset="-128"/>
                        </a:rPr>
                        <a:t>年</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600" b="1" dirty="0">
                          <a:solidFill>
                            <a:srgbClr val="FFFFFF"/>
                          </a:solidFill>
                          <a:effectLst/>
                          <a:latin typeface="メイリオ" panose="020B0604030504040204" pitchFamily="50" charset="-128"/>
                          <a:ea typeface="メイリオ" panose="020B0604030504040204" pitchFamily="50" charset="-128"/>
                        </a:rPr>
                        <a:t>5</a:t>
                      </a:r>
                      <a:r>
                        <a:rPr lang="ja-JP" altLang="en-US" sz="1600" b="1" dirty="0">
                          <a:solidFill>
                            <a:srgbClr val="FFFFFF"/>
                          </a:solidFill>
                          <a:effectLst/>
                          <a:latin typeface="メイリオ" panose="020B0604030504040204" pitchFamily="50" charset="-128"/>
                          <a:ea typeface="メイリオ" panose="020B0604030504040204" pitchFamily="50" charset="-128"/>
                        </a:rPr>
                        <a:t>年</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400" b="1" dirty="0">
                          <a:solidFill>
                            <a:srgbClr val="FFFFFF"/>
                          </a:solidFill>
                          <a:effectLst/>
                          <a:latin typeface="メイリオ" panose="020B0604030504040204" pitchFamily="50" charset="-128"/>
                          <a:ea typeface="メイリオ" panose="020B0604030504040204" pitchFamily="50" charset="-128"/>
                        </a:rPr>
                        <a:t>６年</a:t>
                      </a:r>
                    </a:p>
                  </a:txBody>
                  <a:tcPr marL="40465" marR="40465" marT="40465" marB="40465" anchor="ctr">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extLst>
                  <a:ext uri="{0D108BD9-81ED-4DB2-BD59-A6C34878D82A}">
                    <a16:rowId xmlns:a16="http://schemas.microsoft.com/office/drawing/2014/main" val="262556043"/>
                  </a:ext>
                </a:extLst>
              </a:tr>
              <a:tr h="239613">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3</a:t>
                      </a:r>
                      <a:r>
                        <a:rPr lang="ja-JP" altLang="en-US" sz="1600" b="1" dirty="0">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ja-JP" altLang="en-US" sz="1600" b="1">
                          <a:effectLst/>
                          <a:latin typeface="メイリオ" panose="020B0604030504040204" pitchFamily="50" charset="-128"/>
                          <a:ea typeface="メイリオ" panose="020B0604030504040204" pitchFamily="50" charset="-128"/>
                        </a:rPr>
                        <a:t>～</a:t>
                      </a:r>
                      <a:r>
                        <a:rPr lang="en-US" altLang="ja-JP" sz="1600" b="1">
                          <a:effectLst/>
                          <a:latin typeface="メイリオ" panose="020B0604030504040204" pitchFamily="50" charset="-128"/>
                          <a:ea typeface="メイリオ" panose="020B0604030504040204" pitchFamily="50" charset="-128"/>
                        </a:rPr>
                        <a:t>9</a:t>
                      </a:r>
                      <a:r>
                        <a:rPr lang="ja-JP" altLang="en-US" sz="1600" b="1">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a:effectLst/>
                          <a:latin typeface="メイリオ" panose="020B0604030504040204" pitchFamily="50" charset="-128"/>
                          <a:ea typeface="メイリオ" panose="020B0604030504040204" pitchFamily="50" charset="-128"/>
                        </a:rPr>
                        <a:t>10</a:t>
                      </a:r>
                      <a:r>
                        <a:rPr lang="ja-JP" altLang="en-US" sz="1600" b="1">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a:effectLst/>
                          <a:latin typeface="メイリオ" panose="020B0604030504040204" pitchFamily="50" charset="-128"/>
                          <a:ea typeface="メイリオ" panose="020B0604030504040204" pitchFamily="50" charset="-128"/>
                        </a:rPr>
                        <a:t>11</a:t>
                      </a:r>
                      <a:r>
                        <a:rPr lang="ja-JP" altLang="en-US" sz="1600" b="1">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3</a:t>
                      </a:r>
                      <a:r>
                        <a:rPr lang="ja-JP" altLang="en-US" sz="1600" b="1" dirty="0">
                          <a:effectLst/>
                          <a:latin typeface="メイリオ" panose="020B0604030504040204" pitchFamily="50" charset="-128"/>
                          <a:ea typeface="メイリオ" panose="020B0604030504040204" pitchFamily="50" charset="-128"/>
                        </a:rPr>
                        <a:t>～</a:t>
                      </a:r>
                      <a:r>
                        <a:rPr lang="en-US" altLang="ja-JP" sz="1600" b="1" dirty="0">
                          <a:effectLst/>
                          <a:latin typeface="メイリオ" panose="020B0604030504040204" pitchFamily="50" charset="-128"/>
                          <a:ea typeface="メイリオ" panose="020B0604030504040204" pitchFamily="50" charset="-128"/>
                        </a:rPr>
                        <a:t>5</a:t>
                      </a:r>
                      <a:r>
                        <a:rPr lang="ja-JP" altLang="en-US" sz="1600" b="1" dirty="0">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7</a:t>
                      </a:r>
                      <a:r>
                        <a:rPr lang="ja-JP" altLang="en-US" sz="1600" b="1" dirty="0">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8</a:t>
                      </a:r>
                      <a:r>
                        <a:rPr lang="ja-JP" altLang="en-US" sz="1600" b="1" dirty="0">
                          <a:effectLst/>
                          <a:latin typeface="メイリオ" panose="020B0604030504040204" pitchFamily="50" charset="-128"/>
                          <a:ea typeface="メイリオ" panose="020B0604030504040204" pitchFamily="50" charset="-128"/>
                        </a:rPr>
                        <a:t>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gridSpan="2">
                  <a:txBody>
                    <a:bodyPr/>
                    <a:lstStyle/>
                    <a:p>
                      <a:pPr algn="ctr" fontAlgn="ctr"/>
                      <a:r>
                        <a:rPr lang="en-US" altLang="ja-JP" sz="1600" b="1" dirty="0">
                          <a:effectLst/>
                          <a:latin typeface="メイリオ" panose="020B0604030504040204" pitchFamily="50" charset="-128"/>
                          <a:ea typeface="メイリオ" panose="020B0604030504040204" pitchFamily="50" charset="-128"/>
                        </a:rPr>
                        <a:t>1</a:t>
                      </a:r>
                      <a:r>
                        <a:rPr lang="ja-JP" altLang="en-US" sz="1600" b="1" dirty="0">
                          <a:effectLst/>
                          <a:latin typeface="メイリオ" panose="020B0604030504040204" pitchFamily="50" charset="-128"/>
                          <a:ea typeface="メイリオ" panose="020B0604030504040204" pitchFamily="50" charset="-128"/>
                        </a:rPr>
                        <a:t>月～６月</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hMerge="1">
                  <a:txBody>
                    <a:bodyPr/>
                    <a:lstStyle/>
                    <a:p>
                      <a:pPr algn="ctr" fontAlgn="ctr"/>
                      <a:endParaRPr lang="ja-JP" altLang="en-US" sz="1200" b="1" dirty="0">
                        <a:effectLst/>
                        <a:latin typeface="メイリオ" panose="020B0604030504040204" pitchFamily="50" charset="-128"/>
                        <a:ea typeface="メイリオ" panose="020B0604030504040204" pitchFamily="50" charset="-128"/>
                      </a:endParaRPr>
                    </a:p>
                  </a:txBody>
                  <a:tcPr marL="40465" marR="40465" marT="40465" marB="404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2F5F8"/>
                    </a:solidFill>
                  </a:tcPr>
                </a:tc>
                <a:extLst>
                  <a:ext uri="{0D108BD9-81ED-4DB2-BD59-A6C34878D82A}">
                    <a16:rowId xmlns:a16="http://schemas.microsoft.com/office/drawing/2014/main" val="1304869742"/>
                  </a:ext>
                </a:extLst>
              </a:tr>
              <a:tr h="396117">
                <a:tc>
                  <a:txBody>
                    <a:bodyPr/>
                    <a:lstStyle/>
                    <a:p>
                      <a:pPr algn="ctr" fontAlgn="base"/>
                      <a:r>
                        <a:rPr lang="ja-JP" altLang="en-US" sz="1600" dirty="0">
                          <a:effectLst/>
                          <a:latin typeface="メイリオ" panose="020B0604030504040204" pitchFamily="50" charset="-128"/>
                          <a:ea typeface="メイリオ" panose="020B0604030504040204" pitchFamily="50" charset="-128"/>
                        </a:rPr>
                        <a:t>募集通知</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600" dirty="0">
                          <a:effectLst/>
                          <a:latin typeface="メイリオ" panose="020B0604030504040204" pitchFamily="50" charset="-128"/>
                          <a:ea typeface="メイリオ" panose="020B0604030504040204" pitchFamily="50" charset="-128"/>
                        </a:rPr>
                        <a:t>申請期間</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ase"/>
                      <a:r>
                        <a:rPr lang="ja-JP" altLang="en-US" sz="1600" dirty="0">
                          <a:effectLst/>
                          <a:latin typeface="メイリオ" panose="020B0604030504040204" pitchFamily="50" charset="-128"/>
                          <a:ea typeface="メイリオ" panose="020B0604030504040204" pitchFamily="50" charset="-128"/>
                        </a:rPr>
                        <a:t>学内選考</a:t>
                      </a:r>
                      <a:r>
                        <a:rPr lang="en-US" altLang="ja-JP" sz="1600" dirty="0">
                          <a:effectLst/>
                          <a:latin typeface="メイリオ" panose="020B0604030504040204" pitchFamily="50" charset="-128"/>
                          <a:ea typeface="メイリオ" panose="020B0604030504040204" pitchFamily="50" charset="-128"/>
                        </a:rPr>
                        <a:t>(</a:t>
                      </a:r>
                      <a:r>
                        <a:rPr lang="ja-JP" altLang="en-US" sz="1600" dirty="0">
                          <a:effectLst/>
                          <a:latin typeface="メイリオ" panose="020B0604030504040204" pitchFamily="50" charset="-128"/>
                          <a:ea typeface="メイリオ" panose="020B0604030504040204" pitchFamily="50" charset="-128"/>
                        </a:rPr>
                        <a:t>面談</a:t>
                      </a:r>
                      <a:r>
                        <a:rPr lang="en-US" altLang="ja-JP" sz="1600" dirty="0">
                          <a:effectLst/>
                          <a:latin typeface="メイリオ" panose="020B0604030504040204" pitchFamily="50" charset="-128"/>
                          <a:ea typeface="メイリオ" panose="020B0604030504040204" pitchFamily="50" charset="-128"/>
                        </a:rPr>
                        <a:t>)</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base"/>
                      <a:r>
                        <a:rPr lang="ja-JP" altLang="en-US" sz="1600" dirty="0">
                          <a:effectLst/>
                          <a:latin typeface="メイリオ" panose="020B0604030504040204" pitchFamily="50" charset="-128"/>
                          <a:ea typeface="メイリオ" panose="020B0604030504040204" pitchFamily="50" charset="-128"/>
                        </a:rPr>
                        <a:t>先方大学と面談</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zh-TW" altLang="en-US" sz="1600" dirty="0">
                          <a:effectLst/>
                          <a:latin typeface="メイリオ" panose="020B0604030504040204" pitchFamily="50" charset="-128"/>
                          <a:ea typeface="メイリオ" panose="020B0604030504040204" pitchFamily="50" charset="-128"/>
                        </a:rPr>
                        <a:t>選考結果通知</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600" dirty="0">
                          <a:effectLst/>
                          <a:latin typeface="メイリオ" panose="020B0604030504040204" pitchFamily="50" charset="-128"/>
                          <a:ea typeface="メイリオ" panose="020B0604030504040204" pitchFamily="50" charset="-128"/>
                        </a:rPr>
                        <a:t>調整</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ase"/>
                      <a:r>
                        <a:rPr lang="ja-JP" altLang="en-US" sz="1600" dirty="0">
                          <a:effectLst/>
                          <a:latin typeface="メイリオ" panose="020B0604030504040204" pitchFamily="50" charset="-128"/>
                          <a:ea typeface="メイリオ" panose="020B0604030504040204" pitchFamily="50" charset="-128"/>
                        </a:rPr>
                        <a:t>実習開始</a:t>
                      </a:r>
                    </a:p>
                  </a:txBody>
                  <a:tcPr marL="40465" marR="40465" marT="40465" marB="404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fontAlgn="base"/>
                      <a:endParaRPr lang="ja-JP" altLang="en-US" sz="1200" dirty="0">
                        <a:effectLst/>
                        <a:latin typeface="メイリオ" panose="020B0604030504040204" pitchFamily="50" charset="-128"/>
                        <a:ea typeface="メイリオ" panose="020B0604030504040204" pitchFamily="50" charset="-128"/>
                      </a:endParaRPr>
                    </a:p>
                  </a:txBody>
                  <a:tcPr marL="40465" marR="40465" marT="40465" marB="4046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5825130"/>
                  </a:ext>
                </a:extLst>
              </a:tr>
            </a:tbl>
          </a:graphicData>
        </a:graphic>
      </p:graphicFrame>
      <p:sp>
        <p:nvSpPr>
          <p:cNvPr id="6" name="テキスト ボックス 5"/>
          <p:cNvSpPr txBox="1"/>
          <p:nvPr/>
        </p:nvSpPr>
        <p:spPr>
          <a:xfrm>
            <a:off x="703013" y="404177"/>
            <a:ext cx="6912768" cy="461665"/>
          </a:xfrm>
          <a:prstGeom prst="rect">
            <a:avLst/>
          </a:prstGeom>
          <a:solidFill>
            <a:srgbClr val="3366CC"/>
          </a:solidFill>
        </p:spPr>
        <p:txBody>
          <a:bodyPr wrap="square" rtlCol="0">
            <a:spAutoFit/>
          </a:bodyPr>
          <a:lstStyle/>
          <a:p>
            <a:pPr algn="ctr"/>
            <a:r>
              <a:rPr kumimoji="1" lang="ja-JP" altLang="en-US" sz="2400" dirty="0">
                <a:solidFill>
                  <a:schemeClr val="bg1"/>
                </a:solidFill>
                <a:latin typeface="メイリオ" panose="020B0604030504040204" pitchFamily="50" charset="-128"/>
                <a:ea typeface="メイリオ" panose="020B0604030504040204" pitchFamily="50" charset="-128"/>
              </a:rPr>
              <a:t>臨床実習留学申請スケジュール（ハワイ大学）</a:t>
            </a: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14</a:t>
            </a:fld>
            <a:endParaRPr lang="ja-JP" altLang="en-US" dirty="0"/>
          </a:p>
        </p:txBody>
      </p:sp>
      <p:sp>
        <p:nvSpPr>
          <p:cNvPr id="7" name="テキスト ボックス 6"/>
          <p:cNvSpPr txBox="1"/>
          <p:nvPr/>
        </p:nvSpPr>
        <p:spPr>
          <a:xfrm>
            <a:off x="729629" y="6249268"/>
            <a:ext cx="5400600" cy="338554"/>
          </a:xfrm>
          <a:prstGeom prst="rect">
            <a:avLst/>
          </a:prstGeom>
          <a:noFill/>
        </p:spPr>
        <p:txBody>
          <a:bodyPr wrap="square" rtlCol="0">
            <a:spAutoFit/>
          </a:bodyPr>
          <a:lstStyle/>
          <a:p>
            <a:r>
              <a:rPr kumimoji="1" lang="en-US" altLang="ja-JP" sz="1600" dirty="0" smtClean="0"/>
              <a:t>※</a:t>
            </a:r>
            <a:r>
              <a:rPr kumimoji="1" lang="ja-JP" altLang="en-US" sz="1600" dirty="0" smtClean="0"/>
              <a:t>記載されている情報は年度によって異なる場合があります</a:t>
            </a:r>
            <a:endParaRPr kumimoji="1" lang="ja-JP" altLang="en-US" sz="1600" dirty="0"/>
          </a:p>
        </p:txBody>
      </p:sp>
    </p:spTree>
    <p:extLst>
      <p:ext uri="{BB962C8B-B14F-4D97-AF65-F5344CB8AC3E}">
        <p14:creationId xmlns:p14="http://schemas.microsoft.com/office/powerpoint/2010/main" val="3402142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r>
              <a:rPr lang="ja-JP" altLang="en-US" sz="3200" b="1" dirty="0">
                <a:solidFill>
                  <a:schemeClr val="bg1"/>
                </a:solidFill>
                <a:latin typeface="メイリオ" panose="020B0604030504040204" pitchFamily="50" charset="-128"/>
                <a:ea typeface="メイリオ" panose="020B0604030504040204" pitchFamily="50" charset="-128"/>
              </a:rPr>
              <a:t>臨床実習留学　</a:t>
            </a:r>
            <a:r>
              <a:rPr lang="en-US" altLang="ja-JP" sz="3200" b="1" dirty="0">
                <a:solidFill>
                  <a:schemeClr val="bg1"/>
                </a:solidFill>
                <a:latin typeface="メイリオ" panose="020B0604030504040204" pitchFamily="50" charset="-128"/>
                <a:ea typeface="メイリオ" panose="020B0604030504040204" pitchFamily="50" charset="-128"/>
              </a:rPr>
              <a:t/>
            </a:r>
            <a:br>
              <a:rPr lang="en-US" altLang="ja-JP" sz="3200" b="1" dirty="0">
                <a:solidFill>
                  <a:schemeClr val="bg1"/>
                </a:solidFill>
                <a:latin typeface="メイリオ" panose="020B0604030504040204" pitchFamily="50" charset="-128"/>
                <a:ea typeface="メイリオ" panose="020B0604030504040204" pitchFamily="50" charset="-128"/>
              </a:rPr>
            </a:br>
            <a:r>
              <a:rPr lang="en-US" altLang="ja-JP" sz="3600" b="1" dirty="0">
                <a:solidFill>
                  <a:schemeClr val="bg1"/>
                </a:solidFill>
                <a:latin typeface="メイリオ" panose="020B0604030504040204" pitchFamily="50" charset="-128"/>
                <a:ea typeface="メイリオ" panose="020B0604030504040204" pitchFamily="50" charset="-128"/>
              </a:rPr>
              <a:t/>
            </a:r>
            <a:br>
              <a:rPr lang="en-US" altLang="ja-JP" sz="3600" b="1" dirty="0">
                <a:solidFill>
                  <a:schemeClr val="bg1"/>
                </a:solidFill>
                <a:latin typeface="メイリオ" panose="020B0604030504040204" pitchFamily="50" charset="-128"/>
                <a:ea typeface="メイリオ" panose="020B0604030504040204" pitchFamily="50" charset="-128"/>
              </a:rPr>
            </a:br>
            <a:r>
              <a:rPr lang="zh-CN" altLang="en-US" sz="27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公益財団法人医学教育振興財団 英国大学医学部臨床</a:t>
            </a:r>
            <a:r>
              <a:rPr lang="zh-CN" altLang="en-US" sz="2700" b="1" dirty="0" smtClean="0">
                <a:solidFill>
                  <a:schemeClr val="bg1"/>
                </a:solidFill>
                <a:latin typeface="メイリオ" panose="020B0604030504040204" pitchFamily="50" charset="-128"/>
                <a:ea typeface="メイリオ" panose="020B0604030504040204" pitchFamily="50" charset="-128"/>
                <a:cs typeface="Arial" panose="020B0604020202020204" pitchFamily="34" charset="0"/>
              </a:rPr>
              <a:t>実習</a:t>
            </a:r>
            <a:r>
              <a:rPr lang="ja-JP" altLang="en-US" sz="27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のための短期留学</a:t>
            </a:r>
            <a:r>
              <a:rPr lang="zh-CN" altLang="en-US" sz="36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t/>
            </a:r>
            <a:br>
              <a:rPr lang="zh-CN" altLang="en-US" sz="3600" b="1" dirty="0">
                <a:solidFill>
                  <a:schemeClr val="bg1"/>
                </a:solidFill>
                <a:latin typeface="メイリオ" panose="020B0604030504040204" pitchFamily="50" charset="-128"/>
                <a:ea typeface="メイリオ" panose="020B0604030504040204" pitchFamily="50" charset="-128"/>
                <a:cs typeface="Arial" panose="020B0604020202020204" pitchFamily="34" charset="0"/>
              </a:rPr>
            </a:br>
            <a:r>
              <a:rPr lang="en-US" altLang="ja-JP" sz="2800" b="1" dirty="0">
                <a:solidFill>
                  <a:schemeClr val="bg1"/>
                </a:solidFill>
                <a:latin typeface="メイリオ" panose="020B0604030504040204" pitchFamily="50" charset="-128"/>
                <a:ea typeface="メイリオ" panose="020B0604030504040204" pitchFamily="50" charset="-128"/>
              </a:rPr>
              <a:t/>
            </a:r>
            <a:br>
              <a:rPr lang="en-US" altLang="ja-JP" sz="2800" b="1" dirty="0">
                <a:solidFill>
                  <a:schemeClr val="bg1"/>
                </a:solidFill>
                <a:latin typeface="メイリオ" panose="020B0604030504040204" pitchFamily="50" charset="-128"/>
                <a:ea typeface="メイリオ" panose="020B0604030504040204" pitchFamily="50" charset="-128"/>
              </a:rPr>
            </a:br>
            <a:endParaRPr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11" name="コンテンツ プレースホルダー 13"/>
          <p:cNvSpPr>
            <a:spLocks noGrp="1"/>
          </p:cNvSpPr>
          <p:nvPr>
            <p:ph type="body" idx="1"/>
          </p:nvPr>
        </p:nvSpPr>
        <p:spPr>
          <a:xfrm>
            <a:off x="5158308" y="1628800"/>
            <a:ext cx="5848350" cy="3552825"/>
          </a:xfrm>
        </p:spPr>
        <p:txBody>
          <a:bodyPr rtlCol="0">
            <a:normAutofit lnSpcReduction="10000"/>
          </a:bodyPr>
          <a:lstStyle/>
          <a:p>
            <a:pPr marL="342900" indent="-342900">
              <a:buFont typeface="Arial" panose="020B0604020202020204" pitchFamily="34" charset="0"/>
              <a:buChar char="•"/>
            </a:pPr>
            <a:r>
              <a:rPr lang="ja-JP" altLang="en-US" sz="2400" dirty="0" smtClean="0">
                <a:solidFill>
                  <a:srgbClr val="373F42"/>
                </a:solidFill>
                <a:latin typeface="メイリオ" panose="020B0604030504040204" pitchFamily="50" charset="-128"/>
                <a:ea typeface="メイリオ" panose="020B0604030504040204" pitchFamily="50" charset="-128"/>
              </a:rPr>
              <a:t>公益</a:t>
            </a:r>
            <a:r>
              <a:rPr lang="ja-JP" altLang="en-US" sz="2400" dirty="0">
                <a:solidFill>
                  <a:srgbClr val="373F42"/>
                </a:solidFill>
                <a:latin typeface="メイリオ" panose="020B0604030504040204" pitchFamily="50" charset="-128"/>
                <a:ea typeface="メイリオ" panose="020B0604030504040204" pitchFamily="50" charset="-128"/>
              </a:rPr>
              <a:t>財団法人医学教育振興財団主催の「</a:t>
            </a:r>
            <a:r>
              <a:rPr lang="ja-JP" altLang="en-US" sz="2400" dirty="0" smtClean="0">
                <a:solidFill>
                  <a:srgbClr val="373F42"/>
                </a:solidFill>
                <a:latin typeface="メイリオ" panose="020B0604030504040204" pitchFamily="50" charset="-128"/>
                <a:ea typeface="メイリオ" panose="020B0604030504040204" pitchFamily="50" charset="-128"/>
              </a:rPr>
              <a:t>英国</a:t>
            </a:r>
            <a:r>
              <a:rPr lang="ja-JP" altLang="en-US" sz="2400" dirty="0">
                <a:solidFill>
                  <a:srgbClr val="373F42"/>
                </a:solidFill>
                <a:latin typeface="メイリオ" panose="020B0604030504040204" pitchFamily="50" charset="-128"/>
                <a:ea typeface="メイリオ" panose="020B0604030504040204" pitchFamily="50" charset="-128"/>
              </a:rPr>
              <a:t>大学医学部における臨床実習のための短期留学</a:t>
            </a:r>
            <a:r>
              <a:rPr lang="ja-JP" altLang="en-US" sz="2400" dirty="0" smtClean="0">
                <a:solidFill>
                  <a:srgbClr val="373F42"/>
                </a:solidFill>
                <a:latin typeface="メイリオ" panose="020B0604030504040204" pitchFamily="50" charset="-128"/>
                <a:ea typeface="メイリオ" panose="020B0604030504040204" pitchFamily="50" charset="-128"/>
              </a:rPr>
              <a:t>」です</a:t>
            </a:r>
            <a:r>
              <a:rPr lang="ja-JP" altLang="en-US" sz="2400" dirty="0">
                <a:solidFill>
                  <a:srgbClr val="373F42"/>
                </a:solidFill>
                <a:latin typeface="メイリオ" panose="020B0604030504040204" pitchFamily="50" charset="-128"/>
                <a:ea typeface="メイリオ" panose="020B0604030504040204" pitchFamily="50" charset="-128"/>
              </a:rPr>
              <a:t>。</a:t>
            </a:r>
            <a:endParaRPr lang="en-US" altLang="ja-JP" sz="2400" dirty="0">
              <a:solidFill>
                <a:srgbClr val="373F42"/>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400" dirty="0">
                <a:solidFill>
                  <a:srgbClr val="373F42"/>
                </a:solidFill>
                <a:latin typeface="メイリオ" panose="020B0604030504040204" pitchFamily="50" charset="-128"/>
                <a:ea typeface="メイリオ" panose="020B0604030504040204" pitchFamily="50" charset="-128"/>
              </a:rPr>
              <a:t>日本での選択臨床実習と同時期に行い、授業科目「臨床実習」として単位認定の申請が可能です</a:t>
            </a:r>
            <a:r>
              <a:rPr lang="ja-JP" altLang="en-US" sz="2400" dirty="0" smtClean="0">
                <a:solidFill>
                  <a:srgbClr val="373F42"/>
                </a:solidFill>
                <a:latin typeface="メイリオ" panose="020B0604030504040204" pitchFamily="50" charset="-128"/>
                <a:ea typeface="メイリオ" panose="020B0604030504040204" pitchFamily="50" charset="-128"/>
              </a:rPr>
              <a:t>。</a:t>
            </a:r>
            <a:endParaRPr lang="en-US" altLang="ja-JP" sz="2400" dirty="0" smtClean="0">
              <a:solidFill>
                <a:srgbClr val="373F42"/>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400" dirty="0" smtClean="0">
                <a:solidFill>
                  <a:srgbClr val="373F42"/>
                </a:solidFill>
                <a:latin typeface="メイリオ" panose="020B0604030504040204" pitchFamily="50" charset="-128"/>
                <a:ea typeface="メイリオ" panose="020B0604030504040204" pitchFamily="50" charset="-128"/>
              </a:rPr>
              <a:t>公益財団法人よりおよそ</a:t>
            </a:r>
            <a:r>
              <a:rPr lang="en-US" altLang="ja-JP" sz="2400" dirty="0" smtClean="0">
                <a:solidFill>
                  <a:srgbClr val="373F42"/>
                </a:solidFill>
                <a:latin typeface="メイリオ" panose="020B0604030504040204" pitchFamily="50" charset="-128"/>
                <a:ea typeface="メイリオ" panose="020B0604030504040204" pitchFamily="50" charset="-128"/>
              </a:rPr>
              <a:t>15</a:t>
            </a:r>
            <a:r>
              <a:rPr lang="ja-JP" altLang="en-US" sz="2400" dirty="0" smtClean="0">
                <a:solidFill>
                  <a:srgbClr val="373F42"/>
                </a:solidFill>
                <a:latin typeface="メイリオ" panose="020B0604030504040204" pitchFamily="50" charset="-128"/>
                <a:ea typeface="メイリオ" panose="020B0604030504040204" pitchFamily="50" charset="-128"/>
              </a:rPr>
              <a:t>万円の補助があります。</a:t>
            </a:r>
            <a:endParaRPr lang="en-US" altLang="ja-JP" sz="2400" dirty="0" smtClean="0">
              <a:solidFill>
                <a:srgbClr val="373F42"/>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en-US" altLang="ja-JP" sz="2400" dirty="0" smtClean="0">
                <a:solidFill>
                  <a:srgbClr val="373F42"/>
                </a:solidFill>
                <a:latin typeface="メイリオ" panose="020B0604030504040204" pitchFamily="50" charset="-128"/>
                <a:ea typeface="メイリオ" panose="020B0604030504040204" pitchFamily="50" charset="-128"/>
              </a:rPr>
              <a:t>IELTS</a:t>
            </a:r>
            <a:r>
              <a:rPr lang="ja-JP" altLang="en-US" sz="2400" dirty="0" smtClean="0">
                <a:solidFill>
                  <a:srgbClr val="373F42"/>
                </a:solidFill>
                <a:latin typeface="メイリオ" panose="020B0604030504040204" pitchFamily="50" charset="-128"/>
                <a:ea typeface="メイリオ" panose="020B0604030504040204" pitchFamily="50" charset="-128"/>
              </a:rPr>
              <a:t>の語学力要件があります。</a:t>
            </a:r>
            <a:endParaRPr lang="ja-JP" altLang="en-US" sz="2400" dirty="0">
              <a:solidFill>
                <a:srgbClr val="373F42"/>
              </a:solidFill>
              <a:latin typeface="メイリオ" panose="020B0604030504040204" pitchFamily="50" charset="-128"/>
              <a:ea typeface="メイリオ" panose="020B0604030504040204" pitchFamily="50" charset="-128"/>
            </a:endParaRPr>
          </a:p>
          <a:p>
            <a:pPr rtl="0"/>
            <a:endParaRPr lang="en-US" altLang="ja-JP" dirty="0"/>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15</a:t>
            </a:fld>
            <a:endParaRPr lang="ja-JP" altLang="en-US" dirty="0"/>
          </a:p>
        </p:txBody>
      </p:sp>
    </p:spTree>
    <p:extLst>
      <p:ext uri="{BB962C8B-B14F-4D97-AF65-F5344CB8AC3E}">
        <p14:creationId xmlns:p14="http://schemas.microsoft.com/office/powerpoint/2010/main" val="1022283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349065716"/>
              </p:ext>
            </p:extLst>
          </p:nvPr>
        </p:nvGraphicFramePr>
        <p:xfrm>
          <a:off x="773974" y="891560"/>
          <a:ext cx="10721038" cy="1188720"/>
        </p:xfrm>
        <a:graphic>
          <a:graphicData uri="http://schemas.openxmlformats.org/drawingml/2006/table">
            <a:tbl>
              <a:tblPr/>
              <a:tblGrid>
                <a:gridCol w="1792046">
                  <a:extLst>
                    <a:ext uri="{9D8B030D-6E8A-4147-A177-3AD203B41FA5}">
                      <a16:colId xmlns:a16="http://schemas.microsoft.com/office/drawing/2014/main" val="3879483512"/>
                    </a:ext>
                  </a:extLst>
                </a:gridCol>
                <a:gridCol w="2448272">
                  <a:extLst>
                    <a:ext uri="{9D8B030D-6E8A-4147-A177-3AD203B41FA5}">
                      <a16:colId xmlns:a16="http://schemas.microsoft.com/office/drawing/2014/main" val="759754061"/>
                    </a:ext>
                  </a:extLst>
                </a:gridCol>
                <a:gridCol w="1302526">
                  <a:extLst>
                    <a:ext uri="{9D8B030D-6E8A-4147-A177-3AD203B41FA5}">
                      <a16:colId xmlns:a16="http://schemas.microsoft.com/office/drawing/2014/main" val="2878628515"/>
                    </a:ext>
                  </a:extLst>
                </a:gridCol>
                <a:gridCol w="1577794">
                  <a:extLst>
                    <a:ext uri="{9D8B030D-6E8A-4147-A177-3AD203B41FA5}">
                      <a16:colId xmlns:a16="http://schemas.microsoft.com/office/drawing/2014/main" val="2594637153"/>
                    </a:ext>
                  </a:extLst>
                </a:gridCol>
                <a:gridCol w="1512168">
                  <a:extLst>
                    <a:ext uri="{9D8B030D-6E8A-4147-A177-3AD203B41FA5}">
                      <a16:colId xmlns:a16="http://schemas.microsoft.com/office/drawing/2014/main" val="2295641212"/>
                    </a:ext>
                  </a:extLst>
                </a:gridCol>
                <a:gridCol w="2088232">
                  <a:extLst>
                    <a:ext uri="{9D8B030D-6E8A-4147-A177-3AD203B41FA5}">
                      <a16:colId xmlns:a16="http://schemas.microsoft.com/office/drawing/2014/main" val="446995829"/>
                    </a:ext>
                  </a:extLst>
                </a:gridCol>
              </a:tblGrid>
              <a:tr h="298029">
                <a:tc gridSpan="6">
                  <a:txBody>
                    <a:bodyPr/>
                    <a:lstStyle/>
                    <a:p>
                      <a:pPr algn="ctr" fontAlgn="ctr"/>
                      <a:r>
                        <a:rPr lang="en-US" altLang="ja-JP" sz="1600" b="1" dirty="0" smtClean="0">
                          <a:solidFill>
                            <a:srgbClr val="FFFFFF"/>
                          </a:solidFill>
                          <a:effectLst/>
                          <a:latin typeface="メイリオ" panose="020B0604030504040204" pitchFamily="50" charset="-128"/>
                          <a:ea typeface="メイリオ" panose="020B0604030504040204" pitchFamily="50" charset="-128"/>
                        </a:rPr>
                        <a:t>5</a:t>
                      </a:r>
                      <a:r>
                        <a:rPr lang="ja-JP" altLang="en-US" sz="1600" b="1" dirty="0" smtClean="0">
                          <a:solidFill>
                            <a:srgbClr val="FFFFFF"/>
                          </a:solidFill>
                          <a:effectLst/>
                          <a:latin typeface="メイリオ" panose="020B0604030504040204" pitchFamily="50" charset="-128"/>
                          <a:ea typeface="メイリオ" panose="020B0604030504040204" pitchFamily="50" charset="-128"/>
                        </a:rPr>
                        <a:t>年</a:t>
                      </a:r>
                      <a:endParaRPr lang="ja-JP" altLang="en-US" sz="1600" b="1" dirty="0">
                        <a:solidFill>
                          <a:srgbClr val="FFFFFF"/>
                        </a:solidFill>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7206993"/>
                  </a:ext>
                </a:extLst>
              </a:tr>
              <a:tr h="298029">
                <a:tc>
                  <a:txBody>
                    <a:bodyPr/>
                    <a:lstStyle/>
                    <a:p>
                      <a:pPr algn="ctr" fontAlgn="ctr"/>
                      <a:r>
                        <a:rPr lang="en-US" altLang="ja-JP" sz="1400" b="1" dirty="0">
                          <a:effectLst/>
                          <a:latin typeface="メイリオ" panose="020B0604030504040204" pitchFamily="50" charset="-128"/>
                          <a:ea typeface="メイリオ" panose="020B0604030504040204" pitchFamily="50" charset="-128"/>
                        </a:rPr>
                        <a:t>5</a:t>
                      </a:r>
                      <a:r>
                        <a:rPr lang="ja-JP" altLang="en-US" sz="1400" b="1" dirty="0" smtClean="0">
                          <a:effectLst/>
                          <a:latin typeface="メイリオ" panose="020B0604030504040204" pitchFamily="50" charset="-128"/>
                          <a:ea typeface="メイリオ" panose="020B0604030504040204" pitchFamily="50" charset="-128"/>
                        </a:rPr>
                        <a:t>月</a:t>
                      </a:r>
                      <a:endParaRPr lang="ja-JP" altLang="en-US" sz="14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smtClean="0">
                          <a:effectLst/>
                          <a:latin typeface="メイリオ" panose="020B0604030504040204" pitchFamily="50" charset="-128"/>
                          <a:ea typeface="メイリオ" panose="020B0604030504040204" pitchFamily="50" charset="-128"/>
                        </a:rPr>
                        <a:t>6</a:t>
                      </a:r>
                      <a:r>
                        <a:rPr lang="ja-JP" altLang="en-US" sz="1600" b="1" dirty="0" smtClean="0">
                          <a:effectLst/>
                          <a:latin typeface="メイリオ" panose="020B0604030504040204" pitchFamily="50" charset="-128"/>
                          <a:ea typeface="メイリオ" panose="020B0604030504040204" pitchFamily="50" charset="-128"/>
                        </a:rPr>
                        <a:t>月</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7</a:t>
                      </a:r>
                      <a:r>
                        <a:rPr lang="ja-JP" altLang="en-US" sz="1600" b="1" dirty="0" smtClean="0">
                          <a:effectLst/>
                          <a:latin typeface="メイリオ" panose="020B0604030504040204" pitchFamily="50" charset="-128"/>
                          <a:ea typeface="メイリオ" panose="020B0604030504040204" pitchFamily="50" charset="-128"/>
                        </a:rPr>
                        <a:t>月</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8</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9</a:t>
                      </a:r>
                      <a:r>
                        <a:rPr lang="ja-JP" altLang="en-US" sz="1600" b="1" dirty="0">
                          <a:effectLst/>
                          <a:latin typeface="メイリオ" panose="020B0604030504040204" pitchFamily="50" charset="-128"/>
                          <a:ea typeface="メイリオ" panose="020B0604030504040204" pitchFamily="50" charset="-128"/>
                        </a:rPr>
                        <a:t>月</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1</a:t>
                      </a:r>
                      <a:r>
                        <a:rPr lang="ja-JP" altLang="en-US" sz="1600" b="1" dirty="0">
                          <a:effectLst/>
                          <a:latin typeface="メイリオ" panose="020B0604030504040204" pitchFamily="50" charset="-128"/>
                          <a:ea typeface="メイリオ" panose="020B0604030504040204" pitchFamily="50" charset="-128"/>
                        </a:rPr>
                        <a:t>月</a:t>
                      </a:r>
                      <a:r>
                        <a:rPr lang="ja-JP" altLang="en-US" sz="1600" b="1" dirty="0" smtClean="0">
                          <a:effectLst/>
                          <a:latin typeface="メイリオ" panose="020B0604030504040204" pitchFamily="50" charset="-128"/>
                          <a:ea typeface="メイリオ" panose="020B0604030504040204" pitchFamily="50" charset="-128"/>
                        </a:rPr>
                        <a:t>～</a:t>
                      </a:r>
                      <a:r>
                        <a:rPr lang="en-US" altLang="ja-JP" sz="1600" b="1" dirty="0" smtClean="0">
                          <a:effectLst/>
                          <a:latin typeface="メイリオ" panose="020B0604030504040204" pitchFamily="50" charset="-128"/>
                          <a:ea typeface="メイリオ" panose="020B0604030504040204" pitchFamily="50" charset="-128"/>
                        </a:rPr>
                        <a:t>3</a:t>
                      </a:r>
                      <a:r>
                        <a:rPr lang="ja-JP" altLang="en-US" sz="1600" b="1" dirty="0" smtClean="0">
                          <a:effectLst/>
                          <a:latin typeface="メイリオ" panose="020B0604030504040204" pitchFamily="50" charset="-128"/>
                          <a:ea typeface="メイリオ" panose="020B0604030504040204" pitchFamily="50" charset="-128"/>
                        </a:rPr>
                        <a:t>月</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extLst>
                  <a:ext uri="{0D108BD9-81ED-4DB2-BD59-A6C34878D82A}">
                    <a16:rowId xmlns:a16="http://schemas.microsoft.com/office/drawing/2014/main" val="335986094"/>
                  </a:ext>
                </a:extLst>
              </a:tr>
              <a:tr h="348600">
                <a:tc>
                  <a:txBody>
                    <a:bodyPr/>
                    <a:lstStyle/>
                    <a:p>
                      <a:pPr algn="ctr" fontAlgn="base"/>
                      <a:r>
                        <a:rPr lang="ja-JP" altLang="en-US" sz="1600" dirty="0">
                          <a:effectLst/>
                          <a:latin typeface="メイリオ" panose="020B0604030504040204" pitchFamily="50" charset="-128"/>
                          <a:ea typeface="メイリオ" panose="020B0604030504040204" pitchFamily="50" charset="-128"/>
                        </a:rPr>
                        <a:t>募集通知</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600" dirty="0" smtClean="0">
                          <a:effectLst/>
                          <a:latin typeface="メイリオ" panose="020B0604030504040204" pitchFamily="50" charset="-128"/>
                          <a:ea typeface="メイリオ" panose="020B0604030504040204" pitchFamily="50" charset="-128"/>
                        </a:rPr>
                        <a:t>学内選考</a:t>
                      </a:r>
                      <a:r>
                        <a:rPr lang="en-US" altLang="ja-JP" sz="1600" dirty="0" smtClean="0">
                          <a:effectLst/>
                          <a:latin typeface="メイリオ" panose="020B0604030504040204" pitchFamily="50" charset="-128"/>
                          <a:ea typeface="メイリオ" panose="020B0604030504040204" pitchFamily="50" charset="-128"/>
                        </a:rPr>
                        <a:t>(</a:t>
                      </a:r>
                      <a:r>
                        <a:rPr lang="ja-JP" altLang="en-US" sz="1600" dirty="0" smtClean="0">
                          <a:effectLst/>
                          <a:latin typeface="メイリオ" panose="020B0604030504040204" pitchFamily="50" charset="-128"/>
                          <a:ea typeface="メイリオ" panose="020B0604030504040204" pitchFamily="50" charset="-128"/>
                        </a:rPr>
                        <a:t>面談</a:t>
                      </a:r>
                      <a:r>
                        <a:rPr lang="en-US" altLang="ja-JP" sz="1600" dirty="0" smtClean="0">
                          <a:effectLst/>
                          <a:latin typeface="メイリオ" panose="020B0604030504040204" pitchFamily="50" charset="-128"/>
                          <a:ea typeface="メイリオ" panose="020B0604030504040204" pitchFamily="50" charset="-128"/>
                        </a:rPr>
                        <a:t>)</a:t>
                      </a:r>
                      <a:endParaRPr lang="en-US" altLang="ja-JP" sz="16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endParaRPr lang="en-US" altLang="ja-JP" sz="16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600" dirty="0" smtClean="0">
                          <a:effectLst/>
                          <a:latin typeface="メイリオ" panose="020B0604030504040204" pitchFamily="50" charset="-128"/>
                          <a:ea typeface="メイリオ" panose="020B0604030504040204" pitchFamily="50" charset="-128"/>
                        </a:rPr>
                        <a:t>面接試験</a:t>
                      </a:r>
                      <a:endParaRPr lang="zh-TW" altLang="en-US" sz="16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kumimoji="1" lang="ja-JP" altLang="en-US" sz="1600" dirty="0" smtClean="0">
                          <a:latin typeface="メイリオ" panose="020B0604030504040204" pitchFamily="50" charset="-128"/>
                          <a:ea typeface="メイリオ" panose="020B0604030504040204" pitchFamily="50" charset="-128"/>
                          <a:cs typeface="ZWAdobeF" pitchFamily="2" charset="0"/>
                        </a:rPr>
                        <a:t>合否通知</a:t>
                      </a:r>
                      <a:endParaRPr kumimoji="1" lang="ja-JP" altLang="en-US" sz="1600" dirty="0">
                        <a:latin typeface="メイリオ" panose="020B0604030504040204" pitchFamily="50" charset="-128"/>
                        <a:ea typeface="メイリオ" panose="020B0604030504040204" pitchFamily="50" charset="-128"/>
                        <a:cs typeface="ZWAdobeF" pitchFamily="2" charset="0"/>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600" dirty="0">
                          <a:effectLst/>
                          <a:latin typeface="メイリオ" panose="020B0604030504040204" pitchFamily="50" charset="-128"/>
                          <a:ea typeface="メイリオ" panose="020B0604030504040204" pitchFamily="50" charset="-128"/>
                        </a:rPr>
                        <a:t>実習開始</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05338518"/>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727954798"/>
              </p:ext>
            </p:extLst>
          </p:nvPr>
        </p:nvGraphicFramePr>
        <p:xfrm>
          <a:off x="773974" y="2132856"/>
          <a:ext cx="10728818" cy="3964499"/>
        </p:xfrm>
        <a:graphic>
          <a:graphicData uri="http://schemas.openxmlformats.org/drawingml/2006/table">
            <a:tbl>
              <a:tblPr firstRow="1" bandRow="1">
                <a:tableStyleId>{5940675A-B579-460E-94D1-54222C63F5DA}</a:tableStyleId>
              </a:tblPr>
              <a:tblGrid>
                <a:gridCol w="1648030">
                  <a:extLst>
                    <a:ext uri="{9D8B030D-6E8A-4147-A177-3AD203B41FA5}">
                      <a16:colId xmlns:a16="http://schemas.microsoft.com/office/drawing/2014/main" val="3839256166"/>
                    </a:ext>
                  </a:extLst>
                </a:gridCol>
                <a:gridCol w="9080788">
                  <a:extLst>
                    <a:ext uri="{9D8B030D-6E8A-4147-A177-3AD203B41FA5}">
                      <a16:colId xmlns:a16="http://schemas.microsoft.com/office/drawing/2014/main" val="2384221184"/>
                    </a:ext>
                  </a:extLst>
                </a:gridCol>
              </a:tblGrid>
              <a:tr h="336555">
                <a:tc>
                  <a:txBody>
                    <a:bodyPr/>
                    <a:lstStyle/>
                    <a:p>
                      <a:pPr algn="ctr" fontAlgn="ctr"/>
                      <a:r>
                        <a:rPr lang="ja-JP" altLang="en-US" sz="1600" b="0" dirty="0">
                          <a:effectLst/>
                          <a:latin typeface="メイリオ" panose="020B0604030504040204" pitchFamily="50" charset="-128"/>
                          <a:ea typeface="メイリオ" panose="020B0604030504040204" pitchFamily="50" charset="-128"/>
                        </a:rPr>
                        <a:t>時期</a:t>
                      </a:r>
                    </a:p>
                  </a:txBody>
                  <a:tcPr marL="76200" marR="76200" marT="76200" marB="76200" anchor="ctr"/>
                </a:tc>
                <a:tc>
                  <a:txBody>
                    <a:bodyPr/>
                    <a:lstStyle/>
                    <a:p>
                      <a:pPr fontAlgn="base"/>
                      <a:r>
                        <a:rPr lang="zh-CN" altLang="en-US" sz="1600" b="0" dirty="0">
                          <a:effectLst/>
                          <a:latin typeface="メイリオ" panose="020B0604030504040204" pitchFamily="50" charset="-128"/>
                          <a:ea typeface="メイリオ" panose="020B0604030504040204" pitchFamily="50" charset="-128"/>
                        </a:rPr>
                        <a:t>医学科</a:t>
                      </a:r>
                      <a:r>
                        <a:rPr lang="en-US" altLang="zh-CN" sz="1600" b="0" dirty="0">
                          <a:effectLst/>
                          <a:latin typeface="メイリオ" panose="020B0604030504040204" pitchFamily="50" charset="-128"/>
                          <a:ea typeface="メイリオ" panose="020B0604030504040204" pitchFamily="50" charset="-128"/>
                        </a:rPr>
                        <a:t>5</a:t>
                      </a:r>
                      <a:r>
                        <a:rPr lang="zh-CN" altLang="en-US" sz="1600" b="0" dirty="0">
                          <a:effectLst/>
                          <a:latin typeface="メイリオ" panose="020B0604030504040204" pitchFamily="50" charset="-128"/>
                          <a:ea typeface="メイリオ" panose="020B0604030504040204" pitchFamily="50" charset="-128"/>
                        </a:rPr>
                        <a:t>年</a:t>
                      </a:r>
                      <a:r>
                        <a:rPr lang="zh-CN" altLang="en-US" sz="1600" b="0" dirty="0" smtClean="0">
                          <a:effectLst/>
                          <a:latin typeface="メイリオ" panose="020B0604030504040204" pitchFamily="50" charset="-128"/>
                          <a:ea typeface="メイリオ" panose="020B0604030504040204" pitchFamily="50" charset="-128"/>
                        </a:rPr>
                        <a:t>次</a:t>
                      </a:r>
                      <a:r>
                        <a:rPr lang="en-US" altLang="ja-JP" sz="1600" b="0" dirty="0" smtClean="0">
                          <a:effectLst/>
                          <a:latin typeface="メイリオ" panose="020B0604030504040204" pitchFamily="50" charset="-128"/>
                          <a:ea typeface="メイリオ" panose="020B0604030504040204" pitchFamily="50" charset="-128"/>
                        </a:rPr>
                        <a:t>3</a:t>
                      </a:r>
                      <a:r>
                        <a:rPr lang="zh-CN" altLang="en-US" sz="1600" b="0" dirty="0" smtClean="0">
                          <a:effectLst/>
                          <a:latin typeface="メイリオ" panose="020B0604030504040204" pitchFamily="50" charset="-128"/>
                          <a:ea typeface="メイリオ" panose="020B0604030504040204" pitchFamily="50" charset="-128"/>
                        </a:rPr>
                        <a:t>月</a:t>
                      </a:r>
                      <a:endParaRPr lang="zh-CN" altLang="en-US" sz="16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328345977"/>
                  </a:ext>
                </a:extLst>
              </a:tr>
              <a:tr h="336555">
                <a:tc>
                  <a:txBody>
                    <a:bodyPr/>
                    <a:lstStyle/>
                    <a:p>
                      <a:pPr algn="ctr" fontAlgn="ctr"/>
                      <a:r>
                        <a:rPr lang="ja-JP" altLang="en-US" sz="1600" dirty="0">
                          <a:effectLst/>
                          <a:latin typeface="メイリオ" panose="020B0604030504040204" pitchFamily="50" charset="-128"/>
                          <a:ea typeface="メイリオ" panose="020B0604030504040204" pitchFamily="50" charset="-128"/>
                        </a:rPr>
                        <a:t>期間</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600" dirty="0" smtClean="0">
                          <a:effectLst/>
                          <a:latin typeface="メイリオ" panose="020B0604030504040204" pitchFamily="50" charset="-128"/>
                          <a:ea typeface="メイリオ" panose="020B0604030504040204" pitchFamily="50" charset="-128"/>
                        </a:rPr>
                        <a:t>4</a:t>
                      </a:r>
                      <a:r>
                        <a:rPr lang="ja-JP" altLang="en-US" sz="1600" dirty="0" smtClean="0">
                          <a:effectLst/>
                          <a:latin typeface="メイリオ" panose="020B0604030504040204" pitchFamily="50" charset="-128"/>
                          <a:ea typeface="メイリオ" panose="020B0604030504040204" pitchFamily="50" charset="-128"/>
                        </a:rPr>
                        <a:t>週間</a:t>
                      </a:r>
                      <a:r>
                        <a:rPr lang="ja-JP" altLang="en-US" sz="1600" dirty="0">
                          <a:effectLst/>
                          <a:latin typeface="メイリオ" panose="020B0604030504040204" pitchFamily="50" charset="-128"/>
                          <a:ea typeface="メイリオ" panose="020B0604030504040204" pitchFamily="50" charset="-128"/>
                        </a:rPr>
                        <a:t>（選択臨床実習（臨床医学</a:t>
                      </a:r>
                      <a:r>
                        <a:rPr lang="en-US" altLang="ja-JP" sz="1600" dirty="0">
                          <a:effectLst/>
                          <a:latin typeface="メイリオ" panose="020B0604030504040204" pitchFamily="50" charset="-128"/>
                          <a:ea typeface="メイリオ" panose="020B0604030504040204" pitchFamily="50" charset="-128"/>
                        </a:rPr>
                        <a:t>Ⅱ</a:t>
                      </a:r>
                      <a:r>
                        <a:rPr lang="ja-JP" altLang="en-US" sz="1600" dirty="0">
                          <a:effectLst/>
                          <a:latin typeface="メイリオ" panose="020B0604030504040204" pitchFamily="50" charset="-128"/>
                          <a:ea typeface="メイリオ" panose="020B0604030504040204" pitchFamily="50" charset="-128"/>
                        </a:rPr>
                        <a:t>）における短期留学）</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258521945"/>
                  </a:ext>
                </a:extLst>
              </a:tr>
              <a:tr h="348600">
                <a:tc>
                  <a:txBody>
                    <a:bodyPr/>
                    <a:lstStyle/>
                    <a:p>
                      <a:pPr algn="ctr" fontAlgn="ctr"/>
                      <a:r>
                        <a:rPr lang="ja-JP" altLang="en-US" sz="1600" dirty="0">
                          <a:effectLst/>
                          <a:latin typeface="メイリオ" panose="020B0604030504040204" pitchFamily="50" charset="-128"/>
                          <a:ea typeface="メイリオ" panose="020B0604030504040204" pitchFamily="50" charset="-128"/>
                        </a:rPr>
                        <a:t>対象</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zh-CN" altLang="en-US" sz="1600" dirty="0">
                          <a:effectLst/>
                          <a:latin typeface="メイリオ" panose="020B0604030504040204" pitchFamily="50" charset="-128"/>
                          <a:ea typeface="メイリオ" panose="020B0604030504040204" pitchFamily="50" charset="-128"/>
                        </a:rPr>
                        <a:t>医学科</a:t>
                      </a:r>
                      <a:r>
                        <a:rPr lang="en-US" altLang="zh-CN" sz="1600" dirty="0" smtClean="0">
                          <a:effectLst/>
                          <a:latin typeface="メイリオ" panose="020B0604030504040204" pitchFamily="50" charset="-128"/>
                          <a:ea typeface="メイリオ" panose="020B0604030504040204" pitchFamily="50" charset="-128"/>
                        </a:rPr>
                        <a:t>5</a:t>
                      </a:r>
                      <a:r>
                        <a:rPr lang="zh-CN" altLang="en-US" sz="1600" dirty="0" smtClean="0">
                          <a:effectLst/>
                          <a:latin typeface="メイリオ" panose="020B0604030504040204" pitchFamily="50" charset="-128"/>
                          <a:ea typeface="メイリオ" panose="020B0604030504040204" pitchFamily="50" charset="-128"/>
                        </a:rPr>
                        <a:t>年</a:t>
                      </a:r>
                      <a:r>
                        <a:rPr lang="ja-JP" altLang="en-US" sz="1600" dirty="0" smtClean="0">
                          <a:effectLst/>
                          <a:latin typeface="メイリオ" panose="020B0604030504040204" pitchFamily="50" charset="-128"/>
                          <a:ea typeface="メイリオ" panose="020B0604030504040204" pitchFamily="50" charset="-128"/>
                        </a:rPr>
                        <a:t>生</a:t>
                      </a:r>
                      <a:endParaRPr lang="zh-CN"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435127297"/>
                  </a:ext>
                </a:extLst>
              </a:tr>
              <a:tr h="336555">
                <a:tc>
                  <a:txBody>
                    <a:bodyPr/>
                    <a:lstStyle/>
                    <a:p>
                      <a:pPr algn="ctr" fontAlgn="ctr"/>
                      <a:r>
                        <a:rPr lang="ja-JP" altLang="en-US" sz="1600" dirty="0">
                          <a:effectLst/>
                          <a:latin typeface="メイリオ" panose="020B0604030504040204" pitchFamily="50" charset="-128"/>
                          <a:ea typeface="メイリオ" panose="020B0604030504040204" pitchFamily="50" charset="-128"/>
                        </a:rPr>
                        <a:t>募集時期</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ja-JP" altLang="en-US" sz="1600" b="1" dirty="0">
                          <a:effectLst/>
                          <a:latin typeface="メイリオ" panose="020B0604030504040204" pitchFamily="50" charset="-128"/>
                          <a:ea typeface="メイリオ" panose="020B0604030504040204" pitchFamily="50" charset="-128"/>
                        </a:rPr>
                        <a:t>医</a:t>
                      </a:r>
                      <a:r>
                        <a:rPr lang="ja-JP" altLang="en-US" sz="1600" b="1" dirty="0" smtClean="0">
                          <a:effectLst/>
                          <a:latin typeface="メイリオ" panose="020B0604030504040204" pitchFamily="50" charset="-128"/>
                          <a:ea typeface="メイリオ" panose="020B0604030504040204" pitchFamily="50" charset="-128"/>
                        </a:rPr>
                        <a:t>学科</a:t>
                      </a:r>
                      <a:r>
                        <a:rPr lang="en-US" altLang="ja-JP" sz="1600" b="1" dirty="0">
                          <a:effectLst/>
                          <a:latin typeface="メイリオ" panose="020B0604030504040204" pitchFamily="50" charset="-128"/>
                          <a:ea typeface="メイリオ" panose="020B0604030504040204" pitchFamily="50" charset="-128"/>
                        </a:rPr>
                        <a:t>5</a:t>
                      </a:r>
                      <a:r>
                        <a:rPr lang="ja-JP" altLang="en-US" sz="1600" b="1" dirty="0" smtClean="0">
                          <a:effectLst/>
                          <a:latin typeface="メイリオ" panose="020B0604030504040204" pitchFamily="50" charset="-128"/>
                          <a:ea typeface="メイリオ" panose="020B0604030504040204" pitchFamily="50" charset="-128"/>
                        </a:rPr>
                        <a:t>年生の</a:t>
                      </a:r>
                      <a:r>
                        <a:rPr lang="en-US" altLang="ja-JP" sz="1600" b="1" dirty="0">
                          <a:effectLst/>
                          <a:latin typeface="メイリオ" panose="020B0604030504040204" pitchFamily="50" charset="-128"/>
                          <a:ea typeface="メイリオ" panose="020B0604030504040204" pitchFamily="50" charset="-128"/>
                        </a:rPr>
                        <a:t>5</a:t>
                      </a:r>
                      <a:r>
                        <a:rPr lang="ja-JP" altLang="en-US" sz="1600" b="1" dirty="0" smtClean="0">
                          <a:effectLst/>
                          <a:latin typeface="メイリオ" panose="020B0604030504040204" pitchFamily="50" charset="-128"/>
                          <a:ea typeface="メイリオ" panose="020B0604030504040204" pitchFamily="50" charset="-128"/>
                        </a:rPr>
                        <a:t>月頃</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2656561783"/>
                  </a:ext>
                </a:extLst>
              </a:tr>
              <a:tr h="1217122">
                <a:tc>
                  <a:txBody>
                    <a:bodyPr/>
                    <a:lstStyle/>
                    <a:p>
                      <a:pPr algn="ctr" fontAlgn="ctr"/>
                      <a:r>
                        <a:rPr lang="ja-JP" altLang="en-US" sz="1600" dirty="0">
                          <a:effectLst/>
                          <a:latin typeface="メイリオ" panose="020B0604030504040204" pitchFamily="50" charset="-128"/>
                          <a:ea typeface="メイリオ" panose="020B0604030504040204" pitchFamily="50" charset="-128"/>
                        </a:rPr>
                        <a:t>応募要件</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400" b="1" dirty="0" smtClean="0">
                          <a:effectLst/>
                          <a:latin typeface="メイリオ" panose="020B0604030504040204" pitchFamily="50" charset="-128"/>
                          <a:ea typeface="メイリオ" panose="020B0604030504040204" pitchFamily="50" charset="-128"/>
                        </a:rPr>
                        <a:t>IELTS Score</a:t>
                      </a:r>
                      <a:r>
                        <a:rPr lang="ja-JP" altLang="en-US" sz="1400" b="1" dirty="0" smtClean="0">
                          <a:effectLst/>
                          <a:latin typeface="メイリオ" panose="020B0604030504040204" pitchFamily="50" charset="-128"/>
                          <a:ea typeface="メイリオ" panose="020B0604030504040204" pitchFamily="50" charset="-128"/>
                        </a:rPr>
                        <a:t>：</a:t>
                      </a:r>
                      <a:endParaRPr lang="en-US" altLang="ja-JP" sz="1400" b="1" dirty="0" smtClean="0">
                        <a:effectLst/>
                        <a:latin typeface="メイリオ" panose="020B0604030504040204" pitchFamily="50" charset="-128"/>
                        <a:ea typeface="メイリオ" panose="020B0604030504040204" pitchFamily="50" charset="-128"/>
                      </a:endParaRPr>
                    </a:p>
                    <a:p>
                      <a:pPr fontAlgn="base"/>
                      <a:r>
                        <a:rPr lang="ja-JP" altLang="en-US" sz="1400" b="1" dirty="0" smtClean="0">
                          <a:effectLst/>
                          <a:latin typeface="メイリオ" panose="020B0604030504040204" pitchFamily="50" charset="-128"/>
                          <a:ea typeface="メイリオ" panose="020B0604030504040204" pitchFamily="50" charset="-128"/>
                        </a:rPr>
                        <a:t>ニューキャッスル大学　</a:t>
                      </a:r>
                      <a:r>
                        <a:rPr lang="en-US" altLang="ja-JP" sz="1400" b="1" dirty="0" smtClean="0">
                          <a:effectLst/>
                          <a:latin typeface="メイリオ" panose="020B0604030504040204" pitchFamily="50" charset="-128"/>
                          <a:ea typeface="メイリオ" panose="020B0604030504040204" pitchFamily="50" charset="-128"/>
                        </a:rPr>
                        <a:t>Listening, Reading, Writing, Speaking 5.5 </a:t>
                      </a:r>
                      <a:r>
                        <a:rPr lang="ja-JP" altLang="en-US" sz="1400" b="1" dirty="0" smtClean="0">
                          <a:effectLst/>
                          <a:latin typeface="メイリオ" panose="020B0604030504040204" pitchFamily="50" charset="-128"/>
                          <a:ea typeface="メイリオ" panose="020B0604030504040204" pitchFamily="50" charset="-128"/>
                        </a:rPr>
                        <a:t>及び </a:t>
                      </a:r>
                      <a:r>
                        <a:rPr lang="en-US" altLang="ja-JP" sz="1400" b="1" dirty="0" smtClean="0">
                          <a:effectLst/>
                          <a:latin typeface="メイリオ" panose="020B0604030504040204" pitchFamily="50" charset="-128"/>
                          <a:ea typeface="メイリオ" panose="020B0604030504040204" pitchFamily="50" charset="-128"/>
                        </a:rPr>
                        <a:t>Overall Band Score 6.5</a:t>
                      </a:r>
                    </a:p>
                    <a:p>
                      <a:pPr fontAlgn="base"/>
                      <a:r>
                        <a:rPr lang="ja-JP" altLang="en-US" sz="1400" b="1" dirty="0" smtClean="0">
                          <a:effectLst/>
                          <a:latin typeface="メイリオ" panose="020B0604030504040204" pitchFamily="50" charset="-128"/>
                          <a:ea typeface="メイリオ" panose="020B0604030504040204" pitchFamily="50" charset="-128"/>
                        </a:rPr>
                        <a:t>ロンドン大学セントジョージ校　</a:t>
                      </a:r>
                      <a:r>
                        <a:rPr lang="en-US" altLang="ja-JP" sz="1400" b="1" dirty="0" smtClean="0">
                          <a:effectLst/>
                          <a:latin typeface="メイリオ" panose="020B0604030504040204" pitchFamily="50" charset="-128"/>
                          <a:ea typeface="メイリオ" panose="020B0604030504040204" pitchFamily="50" charset="-128"/>
                        </a:rPr>
                        <a:t>Writing 6.5, </a:t>
                      </a:r>
                      <a:r>
                        <a:rPr lang="ja-JP" altLang="en-US" sz="1400" b="1" dirty="0" smtClean="0">
                          <a:effectLst/>
                          <a:latin typeface="メイリオ" panose="020B0604030504040204" pitchFamily="50" charset="-128"/>
                          <a:ea typeface="メイリオ" panose="020B0604030504040204" pitchFamily="50" charset="-128"/>
                        </a:rPr>
                        <a:t>その他</a:t>
                      </a:r>
                      <a:r>
                        <a:rPr lang="en-US" altLang="ja-JP" sz="1400" b="1" dirty="0" smtClean="0">
                          <a:effectLst/>
                          <a:latin typeface="メイリオ" panose="020B0604030504040204" pitchFamily="50" charset="-128"/>
                          <a:ea typeface="メイリオ" panose="020B0604030504040204" pitchFamily="50" charset="-128"/>
                        </a:rPr>
                        <a:t>(Listening, Reading, Speaking) 6.0 </a:t>
                      </a:r>
                      <a:r>
                        <a:rPr lang="ja-JP" altLang="en-US" sz="1400" b="1" dirty="0" smtClean="0">
                          <a:effectLst/>
                          <a:latin typeface="メイリオ" panose="020B0604030504040204" pitchFamily="50" charset="-128"/>
                          <a:ea typeface="メイリオ" panose="020B0604030504040204" pitchFamily="50" charset="-128"/>
                        </a:rPr>
                        <a:t>及び</a:t>
                      </a:r>
                      <a:r>
                        <a:rPr lang="en-US" altLang="ja-JP" sz="1400" b="1" dirty="0" smtClean="0">
                          <a:effectLst/>
                          <a:latin typeface="メイリオ" panose="020B0604030504040204" pitchFamily="50" charset="-128"/>
                          <a:ea typeface="メイリオ" panose="020B0604030504040204" pitchFamily="50" charset="-128"/>
                        </a:rPr>
                        <a:t>Overall Band Score 6.5</a:t>
                      </a:r>
                    </a:p>
                    <a:p>
                      <a:pPr fontAlgn="base"/>
                      <a:r>
                        <a:rPr lang="ja-JP" altLang="en-US" sz="1400" b="1" dirty="0" smtClean="0">
                          <a:effectLst/>
                          <a:latin typeface="メイリオ" panose="020B0604030504040204" pitchFamily="50" charset="-128"/>
                          <a:ea typeface="メイリオ" panose="020B0604030504040204" pitchFamily="50" charset="-128"/>
                        </a:rPr>
                        <a:t>学内選考、公益財団法人医学教育振興財団による面接あり</a:t>
                      </a:r>
                      <a:endParaRPr lang="ja-JP" altLang="en-US" sz="14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1854396339"/>
                  </a:ext>
                </a:extLst>
              </a:tr>
              <a:tr h="1160339">
                <a:tc>
                  <a:txBody>
                    <a:bodyPr/>
                    <a:lstStyle/>
                    <a:p>
                      <a:pPr algn="ctr" fontAlgn="ctr"/>
                      <a:r>
                        <a:rPr lang="ja-JP" altLang="en-US" sz="1600" dirty="0">
                          <a:effectLst/>
                          <a:latin typeface="メイリオ" panose="020B0604030504040204" pitchFamily="50" charset="-128"/>
                          <a:ea typeface="メイリオ" panose="020B0604030504040204" pitchFamily="50" charset="-128"/>
                        </a:rPr>
                        <a:t>最新の募集要項</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kumimoji="1" lang="ja-JP" altLang="en-US" sz="1600" u="sng" kern="1200" dirty="0">
                          <a:solidFill>
                            <a:schemeClr val="tx1"/>
                          </a:solidFill>
                          <a:effectLst/>
                          <a:latin typeface="メイリオ" panose="020B0604030504040204" pitchFamily="50" charset="-128"/>
                          <a:ea typeface="メイリオ" panose="020B0604030504040204" pitchFamily="50" charset="-128"/>
                          <a:cs typeface="+mn-cs"/>
                        </a:rPr>
                        <a:t>国際化推進センターホーム</a:t>
                      </a:r>
                      <a:r>
                        <a:rPr kumimoji="1" lang="ja-JP" altLang="en-US" sz="16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en-US" altLang="ja-JP" sz="1600" u="sng" kern="1200" dirty="0">
                          <a:solidFill>
                            <a:schemeClr val="tx1"/>
                          </a:solidFill>
                          <a:effectLst/>
                          <a:latin typeface="メイリオ" panose="020B0604030504040204" pitchFamily="50" charset="-128"/>
                          <a:ea typeface="メイリオ" panose="020B0604030504040204" pitchFamily="50" charset="-128"/>
                          <a:cs typeface="+mn-cs"/>
                        </a:rPr>
                        <a:t>HUSM</a:t>
                      </a:r>
                      <a:r>
                        <a:rPr kumimoji="1" lang="ja-JP" altLang="en-US" sz="1600" u="sng" kern="1200" dirty="0">
                          <a:solidFill>
                            <a:schemeClr val="tx1"/>
                          </a:solidFill>
                          <a:effectLst/>
                          <a:latin typeface="メイリオ" panose="020B0604030504040204" pitchFamily="50" charset="-128"/>
                          <a:ea typeface="メイリオ" panose="020B0604030504040204" pitchFamily="50" charset="-128"/>
                          <a:cs typeface="+mn-cs"/>
                        </a:rPr>
                        <a:t>からの留学</a:t>
                      </a:r>
                      <a:r>
                        <a:rPr kumimoji="1" lang="ja-JP" altLang="en-US" sz="16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600" u="sng" kern="1200" dirty="0">
                          <a:solidFill>
                            <a:schemeClr val="tx1"/>
                          </a:solidFill>
                          <a:effectLst/>
                          <a:latin typeface="メイリオ" panose="020B0604030504040204" pitchFamily="50" charset="-128"/>
                          <a:ea typeface="メイリオ" panose="020B0604030504040204" pitchFamily="50" charset="-128"/>
                          <a:cs typeface="+mn-cs"/>
                        </a:rPr>
                        <a:t>留学プログラム</a:t>
                      </a:r>
                      <a:r>
                        <a:rPr kumimoji="1" lang="ja-JP" altLang="en-US" sz="1600" u="none"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600" u="sng" kern="1200" dirty="0">
                          <a:solidFill>
                            <a:schemeClr val="tx1"/>
                          </a:solidFill>
                          <a:effectLst/>
                          <a:latin typeface="メイリオ" panose="020B0604030504040204" pitchFamily="50" charset="-128"/>
                          <a:ea typeface="メイリオ" panose="020B0604030504040204" pitchFamily="50" charset="-128"/>
                          <a:cs typeface="+mn-cs"/>
                        </a:rPr>
                        <a:t>学術交流協定に基づく交換留学（臨床実習）</a:t>
                      </a:r>
                      <a:r>
                        <a:rPr lang="ja-JP" altLang="en-US" sz="1600" dirty="0"/>
                        <a:t/>
                      </a:r>
                      <a:br>
                        <a:rPr lang="ja-JP" altLang="en-US" sz="1600" dirty="0"/>
                      </a:br>
                      <a:r>
                        <a:rPr lang="en-US" altLang="ja-JP" sz="1600" dirty="0" smtClean="0">
                          <a:hlinkClick r:id="rId2"/>
                        </a:rPr>
                        <a:t>https://www.hama-med.ac.jp/intl-ctr/husm/abroad/jmef.html</a:t>
                      </a:r>
                      <a:endParaRPr lang="en-US" altLang="ja-JP" sz="1600" dirty="0">
                        <a:hlinkClick r:id="rId3"/>
                      </a:endParaRPr>
                    </a:p>
                  </a:txBody>
                  <a:tcPr marL="76200" marR="76200" marT="76200" marB="76200" anchor="ctr"/>
                </a:tc>
                <a:extLst>
                  <a:ext uri="{0D108BD9-81ED-4DB2-BD59-A6C34878D82A}">
                    <a16:rowId xmlns:a16="http://schemas.microsoft.com/office/drawing/2014/main" val="851412911"/>
                  </a:ext>
                </a:extLst>
              </a:tr>
            </a:tbl>
          </a:graphicData>
        </a:graphic>
      </p:graphicFrame>
      <p:sp>
        <p:nvSpPr>
          <p:cNvPr id="30" name="テキスト ボックス 29"/>
          <p:cNvSpPr txBox="1"/>
          <p:nvPr/>
        </p:nvSpPr>
        <p:spPr>
          <a:xfrm>
            <a:off x="756362" y="322431"/>
            <a:ext cx="9721081" cy="461665"/>
          </a:xfrm>
          <a:prstGeom prst="rect">
            <a:avLst/>
          </a:prstGeom>
          <a:solidFill>
            <a:srgbClr val="3366CC"/>
          </a:solidFill>
        </p:spPr>
        <p:txBody>
          <a:bodyPr wrap="square" rtlCol="0">
            <a:spAutoFit/>
          </a:bodyPr>
          <a:lstStyle/>
          <a:p>
            <a:pPr algn="ctr"/>
            <a:r>
              <a:rPr kumimoji="1" lang="ja-JP" altLang="en-US" sz="2400" dirty="0" smtClean="0">
                <a:solidFill>
                  <a:schemeClr val="bg1"/>
                </a:solidFill>
                <a:latin typeface="メイリオ" panose="020B0604030504040204" pitchFamily="50" charset="-128"/>
                <a:ea typeface="メイリオ" panose="020B0604030504040204" pitchFamily="50" charset="-128"/>
              </a:rPr>
              <a:t>臨床実習留学申請スケジュール（</a:t>
            </a:r>
            <a:r>
              <a:rPr kumimoji="1" lang="zh-CN" altLang="en-US" sz="2400" dirty="0">
                <a:solidFill>
                  <a:schemeClr val="bg1"/>
                </a:solidFill>
                <a:latin typeface="メイリオ" panose="020B0604030504040204" pitchFamily="50" charset="-128"/>
                <a:ea typeface="メイリオ" panose="020B0604030504040204" pitchFamily="50" charset="-128"/>
              </a:rPr>
              <a:t>英国大学医</a:t>
            </a:r>
            <a:r>
              <a:rPr kumimoji="1" lang="zh-CN" altLang="en-US" sz="2400" dirty="0" smtClean="0">
                <a:solidFill>
                  <a:schemeClr val="bg1"/>
                </a:solidFill>
                <a:latin typeface="メイリオ" panose="020B0604030504040204" pitchFamily="50" charset="-128"/>
                <a:ea typeface="メイリオ" panose="020B0604030504040204" pitchFamily="50" charset="-128"/>
              </a:rPr>
              <a:t>学部</a:t>
            </a:r>
            <a:r>
              <a:rPr kumimoji="1" lang="ja-JP" altLang="en-US" sz="2400" dirty="0" smtClean="0">
                <a:solidFill>
                  <a:schemeClr val="bg1"/>
                </a:solidFill>
                <a:latin typeface="メイリオ" panose="020B0604030504040204" pitchFamily="50" charset="-128"/>
                <a:ea typeface="メイリオ" panose="020B0604030504040204" pitchFamily="50" charset="-128"/>
              </a:rPr>
              <a:t>）</a:t>
            </a:r>
            <a:endParaRPr kumimoji="1"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16</a:t>
            </a:fld>
            <a:endParaRPr lang="ja-JP" altLang="en-US" dirty="0"/>
          </a:p>
        </p:txBody>
      </p:sp>
      <p:sp>
        <p:nvSpPr>
          <p:cNvPr id="2" name="テキスト ボックス 1"/>
          <p:cNvSpPr txBox="1"/>
          <p:nvPr/>
        </p:nvSpPr>
        <p:spPr>
          <a:xfrm>
            <a:off x="746118" y="6149931"/>
            <a:ext cx="5400600" cy="338554"/>
          </a:xfrm>
          <a:prstGeom prst="rect">
            <a:avLst/>
          </a:prstGeom>
          <a:noFill/>
        </p:spPr>
        <p:txBody>
          <a:bodyPr wrap="square" rtlCol="0">
            <a:spAutoFit/>
          </a:bodyPr>
          <a:lstStyle/>
          <a:p>
            <a:r>
              <a:rPr kumimoji="1" lang="en-US" altLang="ja-JP" sz="1600" dirty="0" smtClean="0"/>
              <a:t>※</a:t>
            </a:r>
            <a:r>
              <a:rPr kumimoji="1" lang="ja-JP" altLang="en-US" sz="1600" dirty="0" smtClean="0"/>
              <a:t>記載されている情報は年度によって異なる場合があります。</a:t>
            </a:r>
            <a:endParaRPr kumimoji="1" lang="ja-JP" altLang="en-US" sz="1600" dirty="0"/>
          </a:p>
        </p:txBody>
      </p:sp>
    </p:spTree>
    <p:extLst>
      <p:ext uri="{BB962C8B-B14F-4D97-AF65-F5344CB8AC3E}">
        <p14:creationId xmlns:p14="http://schemas.microsoft.com/office/powerpoint/2010/main" val="2684278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3200" b="1" dirty="0">
                <a:latin typeface="メイリオ" panose="020B0604030504040204" pitchFamily="50" charset="-128"/>
                <a:ea typeface="メイリオ" panose="020B0604030504040204" pitchFamily="50" charset="-128"/>
              </a:rPr>
              <a:t>基礎研究留学　</a:t>
            </a:r>
            <a:r>
              <a:rPr lang="en-US" altLang="ja-JP" sz="2800" b="1" dirty="0">
                <a:latin typeface="メイリオ" panose="020B0604030504040204" pitchFamily="50" charset="-128"/>
                <a:ea typeface="メイリオ" panose="020B0604030504040204" pitchFamily="50" charset="-128"/>
              </a:rPr>
              <a:t/>
            </a:r>
            <a:br>
              <a:rPr lang="en-US" altLang="ja-JP" sz="2800" b="1" dirty="0">
                <a:latin typeface="メイリオ" panose="020B0604030504040204" pitchFamily="50" charset="-128"/>
                <a:ea typeface="メイリオ" panose="020B0604030504040204" pitchFamily="50" charset="-128"/>
              </a:rPr>
            </a:br>
            <a:endParaRPr lang="ja-JP" altLang="en-US" sz="2800" b="1" dirty="0">
              <a:latin typeface="メイリオ" panose="020B0604030504040204" pitchFamily="50" charset="-128"/>
              <a:ea typeface="メイリオ" panose="020B0604030504040204" pitchFamily="50" charset="-128"/>
            </a:endParaRPr>
          </a:p>
        </p:txBody>
      </p:sp>
      <p:sp>
        <p:nvSpPr>
          <p:cNvPr id="11" name="コンテンツ プレースホルダー 13"/>
          <p:cNvSpPr>
            <a:spLocks noGrp="1"/>
          </p:cNvSpPr>
          <p:nvPr>
            <p:ph type="body" idx="1"/>
          </p:nvPr>
        </p:nvSpPr>
        <p:spPr>
          <a:xfrm>
            <a:off x="5158308" y="1628800"/>
            <a:ext cx="5848350" cy="3552825"/>
          </a:xfrm>
        </p:spPr>
        <p:txBody>
          <a:bodyPr rtlCol="0">
            <a:normAutofit fontScale="92500"/>
          </a:bodyPr>
          <a:lstStyle/>
          <a:p>
            <a:pPr marL="342900" indent="-342900">
              <a:buFont typeface="Arial" panose="020B0604020202020204" pitchFamily="34" charset="0"/>
              <a:buChar char="•"/>
            </a:pPr>
            <a:r>
              <a:rPr lang="ja-JP" altLang="en-US" dirty="0">
                <a:solidFill>
                  <a:schemeClr val="tx1"/>
                </a:solidFill>
                <a:latin typeface="メイリオ" panose="020B0604030504040204" pitchFamily="50" charset="-128"/>
                <a:ea typeface="メイリオ" panose="020B0604030504040204" pitchFamily="50" charset="-128"/>
              </a:rPr>
              <a:t>令和６年度から、「基礎配属」又は「</a:t>
            </a:r>
            <a:r>
              <a:rPr lang="zh-TW" altLang="en-US" dirty="0">
                <a:solidFill>
                  <a:schemeClr val="tx1"/>
                </a:solidFill>
                <a:latin typeface="メイリオ" panose="020B0604030504040204" pitchFamily="50" charset="-128"/>
                <a:ea typeface="メイリオ" panose="020B0604030504040204" pitchFamily="50" charset="-128"/>
              </a:rPr>
              <a:t>海外研修</a:t>
            </a:r>
            <a:r>
              <a:rPr lang="en-US" altLang="zh-TW" dirty="0">
                <a:solidFill>
                  <a:schemeClr val="tx1"/>
                </a:solidFill>
                <a:latin typeface="メイリオ" panose="020B0604030504040204" pitchFamily="50" charset="-128"/>
                <a:ea typeface="メイリオ" panose="020B0604030504040204" pitchFamily="50" charset="-128"/>
              </a:rPr>
              <a:t>Ⅰ</a:t>
            </a:r>
            <a:r>
              <a:rPr lang="zh-TW" altLang="en-US" dirty="0">
                <a:solidFill>
                  <a:schemeClr val="tx1"/>
                </a:solidFill>
                <a:latin typeface="メイリオ" panose="020B0604030504040204" pitchFamily="50" charset="-128"/>
                <a:ea typeface="メイリオ" panose="020B0604030504040204" pitchFamily="50" charset="-128"/>
              </a:rPr>
              <a:t>～</a:t>
            </a:r>
            <a:r>
              <a:rPr lang="en-US" altLang="zh-TW" dirty="0">
                <a:solidFill>
                  <a:schemeClr val="tx1"/>
                </a:solidFill>
                <a:latin typeface="メイリオ" panose="020B0604030504040204" pitchFamily="50" charset="-128"/>
                <a:ea typeface="メイリオ" panose="020B0604030504040204" pitchFamily="50" charset="-128"/>
              </a:rPr>
              <a:t>Ⅱ</a:t>
            </a:r>
            <a:r>
              <a:rPr lang="ja-JP" altLang="en-US" dirty="0">
                <a:solidFill>
                  <a:schemeClr val="tx1"/>
                </a:solidFill>
                <a:latin typeface="メイリオ" panose="020B0604030504040204" pitchFamily="50" charset="-128"/>
                <a:ea typeface="メイリオ" panose="020B0604030504040204" pitchFamily="50" charset="-128"/>
              </a:rPr>
              <a:t>（新設・自由科目）」において、海外留学による単位認定が可能と</a:t>
            </a:r>
            <a:r>
              <a:rPr lang="ja-JP" altLang="en-US" dirty="0" smtClean="0">
                <a:solidFill>
                  <a:schemeClr val="tx1"/>
                </a:solidFill>
                <a:latin typeface="メイリオ" panose="020B0604030504040204" pitchFamily="50" charset="-128"/>
                <a:ea typeface="メイリオ" panose="020B0604030504040204" pitchFamily="50" charset="-128"/>
              </a:rPr>
              <a:t>なりました。</a:t>
            </a:r>
            <a:endParaRPr lang="en-US" altLang="ja-JP" dirty="0">
              <a:solidFill>
                <a:schemeClr val="tx1"/>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dirty="0">
                <a:solidFill>
                  <a:schemeClr val="tx1"/>
                </a:solidFill>
                <a:latin typeface="メイリオ" panose="020B0604030504040204" pitchFamily="50" charset="-128"/>
                <a:ea typeface="メイリオ" panose="020B0604030504040204" pitchFamily="50" charset="-128"/>
              </a:rPr>
              <a:t>「基礎配属」での留学には</a:t>
            </a:r>
            <a:r>
              <a:rPr lang="en-US" altLang="zh-CN" dirty="0">
                <a:solidFill>
                  <a:schemeClr val="tx1"/>
                </a:solidFill>
                <a:latin typeface="メイリオ" panose="020B0604030504040204" pitchFamily="50" charset="-128"/>
                <a:ea typeface="メイリオ" panose="020B0604030504040204" pitchFamily="50" charset="-128"/>
              </a:rPr>
              <a:t>IFMSA</a:t>
            </a:r>
            <a:r>
              <a:rPr lang="zh-CN" altLang="en-US" dirty="0">
                <a:solidFill>
                  <a:schemeClr val="tx1"/>
                </a:solidFill>
                <a:latin typeface="メイリオ" panose="020B0604030504040204" pitchFamily="50" charset="-128"/>
                <a:ea typeface="メイリオ" panose="020B0604030504040204" pitchFamily="50" charset="-128"/>
              </a:rPr>
              <a:t>（国際医学生連盟）</a:t>
            </a:r>
            <a:r>
              <a:rPr lang="ja-JP" altLang="en-US" dirty="0">
                <a:solidFill>
                  <a:schemeClr val="tx1"/>
                </a:solidFill>
                <a:latin typeface="メイリオ" panose="020B0604030504040204" pitchFamily="50" charset="-128"/>
                <a:ea typeface="メイリオ" panose="020B0604030504040204" pitchFamily="50" charset="-128"/>
              </a:rPr>
              <a:t>の他</a:t>
            </a:r>
            <a:r>
              <a:rPr lang="ja-JP" altLang="en-US" dirty="0" smtClean="0">
                <a:solidFill>
                  <a:schemeClr val="tx1"/>
                </a:solidFill>
                <a:latin typeface="メイリオ" panose="020B0604030504040204" pitchFamily="50" charset="-128"/>
                <a:ea typeface="メイリオ" panose="020B0604030504040204" pitchFamily="50" charset="-128"/>
              </a:rPr>
              <a:t>、講座</a:t>
            </a:r>
            <a:r>
              <a:rPr lang="ja-JP" altLang="en-US" dirty="0">
                <a:solidFill>
                  <a:schemeClr val="tx1"/>
                </a:solidFill>
                <a:latin typeface="メイリオ" panose="020B0604030504040204" pitchFamily="50" charset="-128"/>
                <a:ea typeface="メイリオ" panose="020B0604030504040204" pitchFamily="50" charset="-128"/>
              </a:rPr>
              <a:t>から</a:t>
            </a:r>
            <a:r>
              <a:rPr lang="ja-JP" altLang="en-US" dirty="0" smtClean="0">
                <a:solidFill>
                  <a:schemeClr val="tx1"/>
                </a:solidFill>
                <a:latin typeface="メイリオ" panose="020B0604030504040204" pitchFamily="50" charset="-128"/>
                <a:ea typeface="メイリオ" panose="020B0604030504040204" pitchFamily="50" charset="-128"/>
              </a:rPr>
              <a:t>の留学先紹介</a:t>
            </a:r>
            <a:r>
              <a:rPr lang="ja-JP" altLang="en-US" dirty="0">
                <a:solidFill>
                  <a:schemeClr val="tx1"/>
                </a:solidFill>
                <a:latin typeface="メイリオ" panose="020B0604030504040204" pitchFamily="50" charset="-128"/>
                <a:ea typeface="メイリオ" panose="020B0604030504040204" pitchFamily="50" charset="-128"/>
              </a:rPr>
              <a:t>による</a:t>
            </a:r>
            <a:r>
              <a:rPr lang="ja-JP" altLang="en-US" dirty="0" smtClean="0">
                <a:solidFill>
                  <a:schemeClr val="tx1"/>
                </a:solidFill>
                <a:latin typeface="メイリオ" panose="020B0604030504040204" pitchFamily="50" charset="-128"/>
                <a:ea typeface="メイリオ" panose="020B0604030504040204" pitchFamily="50" charset="-128"/>
              </a:rPr>
              <a:t>留学などがあります</a:t>
            </a:r>
            <a:r>
              <a:rPr lang="ja-JP" altLang="en-US" dirty="0">
                <a:solidFill>
                  <a:schemeClr val="tx1"/>
                </a:solidFill>
                <a:latin typeface="メイリオ" panose="020B0604030504040204" pitchFamily="50" charset="-128"/>
                <a:ea typeface="メイリオ" panose="020B0604030504040204" pitchFamily="50" charset="-128"/>
              </a:rPr>
              <a:t>。</a:t>
            </a:r>
            <a:endParaRPr lang="en-US" altLang="ja-JP" dirty="0">
              <a:solidFill>
                <a:schemeClr val="tx1"/>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dirty="0" smtClean="0">
                <a:solidFill>
                  <a:schemeClr val="tx1"/>
                </a:solidFill>
                <a:latin typeface="メイリオ" panose="020B0604030504040204" pitchFamily="50" charset="-128"/>
                <a:ea typeface="メイリオ" panose="020B0604030504040204" pitchFamily="50" charset="-128"/>
              </a:rPr>
              <a:t>基礎配属期間</a:t>
            </a:r>
            <a:r>
              <a:rPr lang="en-US" altLang="ja-JP" dirty="0" smtClean="0">
                <a:solidFill>
                  <a:schemeClr val="tx1"/>
                </a:solidFill>
                <a:latin typeface="メイリオ" panose="020B0604030504040204" pitchFamily="50" charset="-128"/>
                <a:ea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rPr>
              <a:t>医学科</a:t>
            </a:r>
            <a:r>
              <a:rPr lang="en-US" altLang="ja-JP" dirty="0" smtClean="0">
                <a:solidFill>
                  <a:schemeClr val="tx1"/>
                </a:solidFill>
                <a:latin typeface="メイリオ" panose="020B0604030504040204" pitchFamily="50" charset="-128"/>
                <a:ea typeface="メイリオ" panose="020B0604030504040204" pitchFamily="50" charset="-128"/>
              </a:rPr>
              <a:t>3</a:t>
            </a:r>
            <a:r>
              <a:rPr lang="ja-JP" altLang="en-US" dirty="0" smtClean="0">
                <a:solidFill>
                  <a:schemeClr val="tx1"/>
                </a:solidFill>
                <a:latin typeface="メイリオ" panose="020B0604030504040204" pitchFamily="50" charset="-128"/>
                <a:ea typeface="メイリオ" panose="020B0604030504040204" pitchFamily="50" charset="-128"/>
              </a:rPr>
              <a:t>年</a:t>
            </a:r>
            <a:r>
              <a:rPr lang="en-US" altLang="ja-JP" dirty="0" smtClean="0">
                <a:solidFill>
                  <a:schemeClr val="tx1"/>
                </a:solidFill>
                <a:latin typeface="メイリオ" panose="020B0604030504040204" pitchFamily="50" charset="-128"/>
                <a:ea typeface="メイリオ" panose="020B0604030504040204" pitchFamily="50" charset="-128"/>
              </a:rPr>
              <a:t>11</a:t>
            </a:r>
            <a:r>
              <a:rPr lang="ja-JP" altLang="en-US" dirty="0" smtClean="0">
                <a:solidFill>
                  <a:schemeClr val="tx1"/>
                </a:solidFill>
                <a:latin typeface="メイリオ" panose="020B0604030504040204" pitchFamily="50" charset="-128"/>
                <a:ea typeface="メイリオ" panose="020B0604030504040204" pitchFamily="50" charset="-128"/>
              </a:rPr>
              <a:t>月～</a:t>
            </a:r>
            <a:r>
              <a:rPr lang="en-US" altLang="ja-JP" dirty="0" smtClean="0">
                <a:solidFill>
                  <a:schemeClr val="tx1"/>
                </a:solidFill>
                <a:latin typeface="メイリオ" panose="020B0604030504040204" pitchFamily="50" charset="-128"/>
                <a:ea typeface="メイリオ" panose="020B0604030504040204" pitchFamily="50" charset="-128"/>
              </a:rPr>
              <a:t>12</a:t>
            </a:r>
            <a:r>
              <a:rPr lang="ja-JP" altLang="en-US" dirty="0" smtClean="0">
                <a:solidFill>
                  <a:schemeClr val="tx1"/>
                </a:solidFill>
                <a:latin typeface="メイリオ" panose="020B0604030504040204" pitchFamily="50" charset="-128"/>
                <a:ea typeface="メイリオ" panose="020B0604030504040204" pitchFamily="50" charset="-128"/>
              </a:rPr>
              <a:t>月</a:t>
            </a:r>
            <a:r>
              <a:rPr lang="en-US" altLang="ja-JP" dirty="0" smtClean="0">
                <a:solidFill>
                  <a:schemeClr val="tx1"/>
                </a:solidFill>
                <a:latin typeface="メイリオ" panose="020B0604030504040204" pitchFamily="50" charset="-128"/>
                <a:ea typeface="メイリオ" panose="020B0604030504040204" pitchFamily="50" charset="-128"/>
              </a:rPr>
              <a:t>)</a:t>
            </a:r>
            <a:r>
              <a:rPr lang="ja-JP" altLang="en-US" dirty="0" smtClean="0">
                <a:solidFill>
                  <a:schemeClr val="tx1"/>
                </a:solidFill>
                <a:latin typeface="メイリオ" panose="020B0604030504040204" pitchFamily="50" charset="-128"/>
                <a:ea typeface="メイリオ" panose="020B0604030504040204" pitchFamily="50" charset="-128"/>
              </a:rPr>
              <a:t>以外</a:t>
            </a:r>
            <a:r>
              <a:rPr lang="ja-JP" altLang="en-US" dirty="0">
                <a:solidFill>
                  <a:schemeClr val="tx1"/>
                </a:solidFill>
                <a:latin typeface="メイリオ" panose="020B0604030504040204" pitchFamily="50" charset="-128"/>
                <a:ea typeface="メイリオ" panose="020B0604030504040204" pitchFamily="50" charset="-128"/>
              </a:rPr>
              <a:t>での基礎研究留学は、夏季休業中又は春季休業中に</a:t>
            </a:r>
            <a:r>
              <a:rPr lang="en-US" altLang="ja-JP" dirty="0">
                <a:solidFill>
                  <a:schemeClr val="tx1"/>
                </a:solidFill>
                <a:latin typeface="メイリオ" panose="020B0604030504040204" pitchFamily="50" charset="-128"/>
                <a:ea typeface="メイリオ" panose="020B0604030504040204" pitchFamily="50" charset="-128"/>
              </a:rPr>
              <a:t>IFMSA</a:t>
            </a:r>
            <a:r>
              <a:rPr lang="ja-JP" altLang="en-US" dirty="0">
                <a:solidFill>
                  <a:schemeClr val="tx1"/>
                </a:solidFill>
                <a:latin typeface="メイリオ" panose="020B0604030504040204" pitchFamily="50" charset="-128"/>
                <a:ea typeface="メイリオ" panose="020B0604030504040204" pitchFamily="50" charset="-128"/>
              </a:rPr>
              <a:t>を通じて参加可能です（自由科目として認定）。</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17</a:t>
            </a:fld>
            <a:endParaRPr lang="ja-JP" altLang="en-US" dirty="0"/>
          </a:p>
        </p:txBody>
      </p:sp>
    </p:spTree>
    <p:extLst>
      <p:ext uri="{BB962C8B-B14F-4D97-AF65-F5344CB8AC3E}">
        <p14:creationId xmlns:p14="http://schemas.microsoft.com/office/powerpoint/2010/main" val="3760218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451878077"/>
              </p:ext>
            </p:extLst>
          </p:nvPr>
        </p:nvGraphicFramePr>
        <p:xfrm>
          <a:off x="773974" y="981844"/>
          <a:ext cx="10607340" cy="1280160"/>
        </p:xfrm>
        <a:graphic>
          <a:graphicData uri="http://schemas.openxmlformats.org/drawingml/2006/table">
            <a:tbl>
              <a:tblPr/>
              <a:tblGrid>
                <a:gridCol w="1792046">
                  <a:extLst>
                    <a:ext uri="{9D8B030D-6E8A-4147-A177-3AD203B41FA5}">
                      <a16:colId xmlns:a16="http://schemas.microsoft.com/office/drawing/2014/main" val="3879483512"/>
                    </a:ext>
                  </a:extLst>
                </a:gridCol>
                <a:gridCol w="2088232">
                  <a:extLst>
                    <a:ext uri="{9D8B030D-6E8A-4147-A177-3AD203B41FA5}">
                      <a16:colId xmlns:a16="http://schemas.microsoft.com/office/drawing/2014/main" val="759754061"/>
                    </a:ext>
                  </a:extLst>
                </a:gridCol>
                <a:gridCol w="2232248">
                  <a:extLst>
                    <a:ext uri="{9D8B030D-6E8A-4147-A177-3AD203B41FA5}">
                      <a16:colId xmlns:a16="http://schemas.microsoft.com/office/drawing/2014/main" val="3715874797"/>
                    </a:ext>
                  </a:extLst>
                </a:gridCol>
                <a:gridCol w="2520280">
                  <a:extLst>
                    <a:ext uri="{9D8B030D-6E8A-4147-A177-3AD203B41FA5}">
                      <a16:colId xmlns:a16="http://schemas.microsoft.com/office/drawing/2014/main" val="2594637153"/>
                    </a:ext>
                  </a:extLst>
                </a:gridCol>
                <a:gridCol w="1974534">
                  <a:extLst>
                    <a:ext uri="{9D8B030D-6E8A-4147-A177-3AD203B41FA5}">
                      <a16:colId xmlns:a16="http://schemas.microsoft.com/office/drawing/2014/main" val="446995829"/>
                    </a:ext>
                  </a:extLst>
                </a:gridCol>
              </a:tblGrid>
              <a:tr h="298029">
                <a:tc gridSpan="3">
                  <a:txBody>
                    <a:bodyPr/>
                    <a:lstStyle/>
                    <a:p>
                      <a:pPr marL="0" algn="ctr" defTabSz="914126" rtl="0" eaLnBrk="1" fontAlgn="ctr" latinLnBrk="0" hangingPunct="1"/>
                      <a:r>
                        <a:rPr kumimoji="1" lang="en-US" altLang="ja-JP" sz="1800" b="1" kern="1200" dirty="0" smtClean="0">
                          <a:solidFill>
                            <a:srgbClr val="FFFFFF"/>
                          </a:solidFill>
                          <a:effectLst/>
                          <a:latin typeface="メイリオ" panose="020B0604030504040204" pitchFamily="50" charset="-128"/>
                          <a:ea typeface="メイリオ" panose="020B0604030504040204" pitchFamily="50" charset="-128"/>
                          <a:cs typeface="+mn-cs"/>
                        </a:rPr>
                        <a:t>2</a:t>
                      </a:r>
                      <a:r>
                        <a:rPr kumimoji="1" lang="ja-JP" altLang="en-US" sz="1800" b="1" kern="1200" dirty="0" smtClean="0">
                          <a:solidFill>
                            <a:srgbClr val="FFFFFF"/>
                          </a:solidFill>
                          <a:effectLst/>
                          <a:latin typeface="メイリオ" panose="020B0604030504040204" pitchFamily="50" charset="-128"/>
                          <a:ea typeface="メイリオ" panose="020B0604030504040204" pitchFamily="50" charset="-128"/>
                          <a:cs typeface="+mn-cs"/>
                        </a:rPr>
                        <a:t>年</a:t>
                      </a:r>
                      <a:endParaRPr kumimoji="1" lang="ja-JP" altLang="en-US" sz="1800" b="1" kern="1200" dirty="0">
                        <a:solidFill>
                          <a:srgbClr val="FFFFFF"/>
                        </a:solidFill>
                        <a:effectLst/>
                        <a:latin typeface="メイリオ" panose="020B0604030504040204" pitchFamily="50" charset="-128"/>
                        <a:ea typeface="メイリオ" panose="020B0604030504040204" pitchFamily="50" charset="-128"/>
                        <a:cs typeface="+mn-cs"/>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algn="ctr" defTabSz="914126" rtl="0" eaLnBrk="1" fontAlgn="ctr" latinLnBrk="0" hangingPunct="1"/>
                      <a:r>
                        <a:rPr kumimoji="1" lang="en-US" altLang="ja-JP" sz="1800" b="1" kern="1200" dirty="0" smtClean="0">
                          <a:solidFill>
                            <a:srgbClr val="FFFFFF"/>
                          </a:solidFill>
                          <a:effectLst/>
                          <a:latin typeface="メイリオ" panose="020B0604030504040204" pitchFamily="50" charset="-128"/>
                          <a:ea typeface="メイリオ" panose="020B0604030504040204" pitchFamily="50" charset="-128"/>
                          <a:cs typeface="+mn-cs"/>
                        </a:rPr>
                        <a:t>3</a:t>
                      </a:r>
                      <a:r>
                        <a:rPr kumimoji="1" lang="ja-JP" altLang="en-US" sz="1800" b="1" kern="1200" dirty="0" smtClean="0">
                          <a:solidFill>
                            <a:srgbClr val="FFFFFF"/>
                          </a:solidFill>
                          <a:effectLst/>
                          <a:latin typeface="メイリオ" panose="020B0604030504040204" pitchFamily="50" charset="-128"/>
                          <a:ea typeface="メイリオ" panose="020B0604030504040204" pitchFamily="50" charset="-128"/>
                          <a:cs typeface="+mn-cs"/>
                        </a:rPr>
                        <a:t>年</a:t>
                      </a:r>
                      <a:endParaRPr kumimoji="1" lang="ja-JP" altLang="en-US" sz="1800" b="1" kern="1200" dirty="0">
                        <a:solidFill>
                          <a:srgbClr val="FFFFFF"/>
                        </a:solidFill>
                        <a:effectLst/>
                        <a:latin typeface="メイリオ" panose="020B0604030504040204" pitchFamily="50" charset="-128"/>
                        <a:ea typeface="メイリオ" panose="020B0604030504040204" pitchFamily="50" charset="-128"/>
                        <a:cs typeface="+mn-cs"/>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5CA4"/>
                    </a:solidFill>
                  </a:tcPr>
                </a:tc>
                <a:tc hMerge="1">
                  <a:txBody>
                    <a:bodyPr/>
                    <a:lstStyle/>
                    <a:p>
                      <a:endParaRPr kumimoji="1" lang="ja-JP" altLang="en-US"/>
                    </a:p>
                  </a:txBody>
                  <a:tcPr/>
                </a:tc>
                <a:extLst>
                  <a:ext uri="{0D108BD9-81ED-4DB2-BD59-A6C34878D82A}">
                    <a16:rowId xmlns:a16="http://schemas.microsoft.com/office/drawing/2014/main" val="4107206993"/>
                  </a:ext>
                </a:extLst>
              </a:tr>
              <a:tr h="298029">
                <a:tc>
                  <a:txBody>
                    <a:bodyPr/>
                    <a:lstStyle/>
                    <a:p>
                      <a:pPr algn="ctr" fontAlgn="ctr"/>
                      <a:r>
                        <a:rPr lang="en-US" altLang="ja-JP" sz="1600" b="1" dirty="0">
                          <a:effectLst/>
                          <a:latin typeface="メイリオ" panose="020B0604030504040204" pitchFamily="50" charset="-128"/>
                          <a:ea typeface="メイリオ" panose="020B0604030504040204" pitchFamily="50" charset="-128"/>
                        </a:rPr>
                        <a:t>12</a:t>
                      </a:r>
                      <a:r>
                        <a:rPr lang="ja-JP" altLang="en-US" sz="1600" b="1" dirty="0" smtClean="0">
                          <a:effectLst/>
                          <a:latin typeface="メイリオ" panose="020B0604030504040204" pitchFamily="50" charset="-128"/>
                          <a:ea typeface="メイリオ" panose="020B0604030504040204" pitchFamily="50" charset="-128"/>
                        </a:rPr>
                        <a:t>月</a:t>
                      </a:r>
                      <a:endParaRPr lang="ja-JP" altLang="en-US" sz="16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800" b="1" dirty="0" smtClean="0">
                          <a:effectLst/>
                          <a:latin typeface="メイリオ" panose="020B0604030504040204" pitchFamily="50" charset="-128"/>
                          <a:ea typeface="メイリオ" panose="020B0604030504040204" pitchFamily="50" charset="-128"/>
                        </a:rPr>
                        <a:t>2</a:t>
                      </a:r>
                      <a:r>
                        <a:rPr lang="ja-JP" altLang="en-US" sz="1800" b="1" dirty="0" smtClean="0">
                          <a:effectLst/>
                          <a:latin typeface="メイリオ" panose="020B0604030504040204" pitchFamily="50" charset="-128"/>
                          <a:ea typeface="メイリオ" panose="020B0604030504040204" pitchFamily="50" charset="-128"/>
                        </a:rPr>
                        <a:t>月</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800" b="1" dirty="0" smtClean="0">
                          <a:effectLst/>
                          <a:latin typeface="メイリオ" panose="020B0604030504040204" pitchFamily="50" charset="-128"/>
                          <a:ea typeface="メイリオ" panose="020B0604030504040204" pitchFamily="50" charset="-128"/>
                        </a:rPr>
                        <a:t>3</a:t>
                      </a:r>
                      <a:r>
                        <a:rPr lang="ja-JP" altLang="en-US" sz="1800" b="1" dirty="0" smtClean="0">
                          <a:effectLst/>
                          <a:latin typeface="メイリオ" panose="020B0604030504040204" pitchFamily="50" charset="-128"/>
                          <a:ea typeface="メイリオ" panose="020B0604030504040204" pitchFamily="50" charset="-128"/>
                        </a:rPr>
                        <a:t>月</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800" b="1" dirty="0" smtClean="0">
                          <a:effectLst/>
                          <a:latin typeface="メイリオ" panose="020B0604030504040204" pitchFamily="50" charset="-128"/>
                          <a:ea typeface="メイリオ" panose="020B0604030504040204" pitchFamily="50" charset="-128"/>
                        </a:rPr>
                        <a:t>4~10</a:t>
                      </a:r>
                      <a:r>
                        <a:rPr lang="ja-JP" altLang="en-US" sz="1800" b="1" dirty="0" smtClean="0">
                          <a:effectLst/>
                          <a:latin typeface="メイリオ" panose="020B0604030504040204" pitchFamily="50" charset="-128"/>
                          <a:ea typeface="メイリオ" panose="020B0604030504040204" pitchFamily="50" charset="-128"/>
                        </a:rPr>
                        <a:t>月</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tc>
                  <a:txBody>
                    <a:bodyPr/>
                    <a:lstStyle/>
                    <a:p>
                      <a:pPr algn="ctr" fontAlgn="ctr"/>
                      <a:r>
                        <a:rPr lang="en-US" altLang="ja-JP" sz="1800" b="1" dirty="0" smtClean="0">
                          <a:effectLst/>
                          <a:latin typeface="メイリオ" panose="020B0604030504040204" pitchFamily="50" charset="-128"/>
                          <a:ea typeface="メイリオ" panose="020B0604030504040204" pitchFamily="50" charset="-128"/>
                        </a:rPr>
                        <a:t>11</a:t>
                      </a:r>
                      <a:r>
                        <a:rPr lang="ja-JP" altLang="en-US" sz="1800" b="1" dirty="0" smtClean="0">
                          <a:effectLst/>
                          <a:latin typeface="メイリオ" panose="020B0604030504040204" pitchFamily="50" charset="-128"/>
                          <a:ea typeface="メイリオ" panose="020B0604030504040204" pitchFamily="50" charset="-128"/>
                        </a:rPr>
                        <a:t>月</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5F8"/>
                    </a:solidFill>
                  </a:tcPr>
                </a:tc>
                <a:extLst>
                  <a:ext uri="{0D108BD9-81ED-4DB2-BD59-A6C34878D82A}">
                    <a16:rowId xmlns:a16="http://schemas.microsoft.com/office/drawing/2014/main" val="335986094"/>
                  </a:ext>
                </a:extLst>
              </a:tr>
              <a:tr h="348600">
                <a:tc>
                  <a:txBody>
                    <a:bodyPr/>
                    <a:lstStyle/>
                    <a:p>
                      <a:pPr algn="ctr" fontAlgn="base"/>
                      <a:r>
                        <a:rPr lang="ja-JP" altLang="en-US" sz="1800" dirty="0">
                          <a:effectLst/>
                          <a:latin typeface="メイリオ" panose="020B0604030504040204" pitchFamily="50" charset="-128"/>
                          <a:ea typeface="メイリオ" panose="020B0604030504040204" pitchFamily="50" charset="-128"/>
                        </a:rPr>
                        <a:t>募集通知</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800" dirty="0" smtClean="0">
                          <a:effectLst/>
                          <a:latin typeface="メイリオ" panose="020B0604030504040204" pitchFamily="50" charset="-128"/>
                          <a:ea typeface="メイリオ" panose="020B0604030504040204" pitchFamily="50" charset="-128"/>
                        </a:rPr>
                        <a:t>応募締切</a:t>
                      </a:r>
                      <a:endParaRPr lang="en-US" altLang="ja-JP" sz="18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800" dirty="0" smtClean="0">
                          <a:effectLst/>
                          <a:latin typeface="メイリオ" panose="020B0604030504040204" pitchFamily="50" charset="-128"/>
                          <a:ea typeface="メイリオ" panose="020B0604030504040204" pitchFamily="50" charset="-128"/>
                        </a:rPr>
                        <a:t>学内選考</a:t>
                      </a:r>
                      <a:endParaRPr lang="en-US" altLang="ja-JP" sz="18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800" dirty="0" smtClean="0">
                          <a:effectLst/>
                          <a:latin typeface="メイリオ" panose="020B0604030504040204" pitchFamily="50" charset="-128"/>
                          <a:ea typeface="メイリオ" panose="020B0604030504040204" pitchFamily="50" charset="-128"/>
                        </a:rPr>
                        <a:t>協定校と調整</a:t>
                      </a:r>
                      <a:endParaRPr lang="zh-TW" altLang="en-US" sz="18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ase"/>
                      <a:r>
                        <a:rPr lang="ja-JP" altLang="en-US" sz="1800" dirty="0" smtClean="0">
                          <a:effectLst/>
                          <a:latin typeface="メイリオ" panose="020B0604030504040204" pitchFamily="50" charset="-128"/>
                          <a:ea typeface="メイリオ" panose="020B0604030504040204" pitchFamily="50" charset="-128"/>
                        </a:rPr>
                        <a:t>留学開始</a:t>
                      </a:r>
                      <a:endParaRPr lang="ja-JP" altLang="en-US" sz="1800" dirty="0">
                        <a:effectLst/>
                        <a:latin typeface="メイリオ" panose="020B0604030504040204" pitchFamily="50" charset="-128"/>
                        <a:ea typeface="メイリオ" panose="020B0604030504040204" pitchFamily="50" charset="-128"/>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405338518"/>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170604986"/>
              </p:ext>
            </p:extLst>
          </p:nvPr>
        </p:nvGraphicFramePr>
        <p:xfrm>
          <a:off x="773974" y="2420888"/>
          <a:ext cx="10728818" cy="3460848"/>
        </p:xfrm>
        <a:graphic>
          <a:graphicData uri="http://schemas.openxmlformats.org/drawingml/2006/table">
            <a:tbl>
              <a:tblPr firstRow="1" bandRow="1">
                <a:tableStyleId>{5940675A-B579-460E-94D1-54222C63F5DA}</a:tableStyleId>
              </a:tblPr>
              <a:tblGrid>
                <a:gridCol w="1648030">
                  <a:extLst>
                    <a:ext uri="{9D8B030D-6E8A-4147-A177-3AD203B41FA5}">
                      <a16:colId xmlns:a16="http://schemas.microsoft.com/office/drawing/2014/main" val="3839256166"/>
                    </a:ext>
                  </a:extLst>
                </a:gridCol>
                <a:gridCol w="9080788">
                  <a:extLst>
                    <a:ext uri="{9D8B030D-6E8A-4147-A177-3AD203B41FA5}">
                      <a16:colId xmlns:a16="http://schemas.microsoft.com/office/drawing/2014/main" val="2384221184"/>
                    </a:ext>
                  </a:extLst>
                </a:gridCol>
              </a:tblGrid>
              <a:tr h="528544">
                <a:tc>
                  <a:txBody>
                    <a:bodyPr/>
                    <a:lstStyle/>
                    <a:p>
                      <a:pPr algn="ctr" fontAlgn="ctr"/>
                      <a:r>
                        <a:rPr lang="ja-JP" altLang="en-US" sz="1800" b="0" dirty="0">
                          <a:effectLst/>
                          <a:latin typeface="メイリオ" panose="020B0604030504040204" pitchFamily="50" charset="-128"/>
                          <a:ea typeface="メイリオ" panose="020B0604030504040204" pitchFamily="50" charset="-128"/>
                        </a:rPr>
                        <a:t>時期</a:t>
                      </a:r>
                    </a:p>
                  </a:txBody>
                  <a:tcPr marL="76200" marR="76200" marT="76200" marB="76200" anchor="ctr"/>
                </a:tc>
                <a:tc>
                  <a:txBody>
                    <a:bodyPr/>
                    <a:lstStyle/>
                    <a:p>
                      <a:pPr fontAlgn="base"/>
                      <a:r>
                        <a:rPr lang="zh-CN" altLang="en-US" sz="1800" b="0" dirty="0">
                          <a:effectLst/>
                          <a:latin typeface="メイリオ" panose="020B0604030504040204" pitchFamily="50" charset="-128"/>
                          <a:ea typeface="メイリオ" panose="020B0604030504040204" pitchFamily="50" charset="-128"/>
                        </a:rPr>
                        <a:t>医</a:t>
                      </a:r>
                      <a:r>
                        <a:rPr lang="zh-CN" altLang="en-US" sz="1800" b="0" dirty="0" smtClean="0">
                          <a:effectLst/>
                          <a:latin typeface="メイリオ" panose="020B0604030504040204" pitchFamily="50" charset="-128"/>
                          <a:ea typeface="メイリオ" panose="020B0604030504040204" pitchFamily="50" charset="-128"/>
                        </a:rPr>
                        <a:t>学科</a:t>
                      </a:r>
                      <a:r>
                        <a:rPr lang="en-US" altLang="ja-JP" sz="1800" b="0" dirty="0">
                          <a:effectLst/>
                          <a:latin typeface="メイリオ" panose="020B0604030504040204" pitchFamily="50" charset="-128"/>
                          <a:ea typeface="メイリオ" panose="020B0604030504040204" pitchFamily="50" charset="-128"/>
                        </a:rPr>
                        <a:t>3</a:t>
                      </a:r>
                      <a:r>
                        <a:rPr lang="zh-CN" altLang="en-US" sz="1800" b="0" dirty="0" smtClean="0">
                          <a:effectLst/>
                          <a:latin typeface="メイリオ" panose="020B0604030504040204" pitchFamily="50" charset="-128"/>
                          <a:ea typeface="メイリオ" panose="020B0604030504040204" pitchFamily="50" charset="-128"/>
                        </a:rPr>
                        <a:t>年次</a:t>
                      </a:r>
                      <a:r>
                        <a:rPr lang="en-US" altLang="ja-JP" sz="1800" b="0" dirty="0" smtClean="0">
                          <a:effectLst/>
                          <a:latin typeface="メイリオ" panose="020B0604030504040204" pitchFamily="50" charset="-128"/>
                          <a:ea typeface="メイリオ" panose="020B0604030504040204" pitchFamily="50" charset="-128"/>
                        </a:rPr>
                        <a:t>11</a:t>
                      </a:r>
                      <a:r>
                        <a:rPr lang="zh-CN" altLang="en-US" sz="1800" b="0" dirty="0" smtClean="0">
                          <a:effectLst/>
                          <a:latin typeface="メイリオ" panose="020B0604030504040204" pitchFamily="50" charset="-128"/>
                          <a:ea typeface="メイリオ" panose="020B0604030504040204" pitchFamily="50" charset="-128"/>
                        </a:rPr>
                        <a:t>月</a:t>
                      </a:r>
                      <a:endParaRPr lang="zh-CN"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328345977"/>
                  </a:ext>
                </a:extLst>
              </a:tr>
              <a:tr h="528545">
                <a:tc>
                  <a:txBody>
                    <a:bodyPr/>
                    <a:lstStyle/>
                    <a:p>
                      <a:pPr algn="ctr" fontAlgn="ctr"/>
                      <a:r>
                        <a:rPr lang="ja-JP" altLang="en-US" sz="1800" dirty="0">
                          <a:effectLst/>
                          <a:latin typeface="メイリオ" panose="020B0604030504040204" pitchFamily="50" charset="-128"/>
                          <a:ea typeface="メイリオ" panose="020B0604030504040204" pitchFamily="50" charset="-128"/>
                        </a:rPr>
                        <a:t>期間</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800" dirty="0" smtClean="0">
                          <a:effectLst/>
                          <a:latin typeface="メイリオ" panose="020B0604030504040204" pitchFamily="50" charset="-128"/>
                          <a:ea typeface="メイリオ" panose="020B0604030504040204" pitchFamily="50" charset="-128"/>
                        </a:rPr>
                        <a:t>4</a:t>
                      </a:r>
                      <a:r>
                        <a:rPr lang="ja-JP" altLang="en-US" sz="1800" dirty="0" smtClean="0">
                          <a:effectLst/>
                          <a:latin typeface="メイリオ" panose="020B0604030504040204" pitchFamily="50" charset="-128"/>
                          <a:ea typeface="メイリオ" panose="020B0604030504040204" pitchFamily="50" charset="-128"/>
                        </a:rPr>
                        <a:t>～</a:t>
                      </a:r>
                      <a:r>
                        <a:rPr lang="en-US" altLang="ja-JP" sz="1800" dirty="0" smtClean="0">
                          <a:effectLst/>
                          <a:latin typeface="メイリオ" panose="020B0604030504040204" pitchFamily="50" charset="-128"/>
                          <a:ea typeface="メイリオ" panose="020B0604030504040204" pitchFamily="50" charset="-128"/>
                        </a:rPr>
                        <a:t>6</a:t>
                      </a:r>
                      <a:r>
                        <a:rPr lang="ja-JP" altLang="en-US" sz="1800" dirty="0" smtClean="0">
                          <a:effectLst/>
                          <a:latin typeface="メイリオ" panose="020B0604030504040204" pitchFamily="50" charset="-128"/>
                          <a:ea typeface="メイリオ" panose="020B0604030504040204" pitchFamily="50" charset="-128"/>
                        </a:rPr>
                        <a:t>週間 </a:t>
                      </a:r>
                      <a:endParaRPr lang="en-US" altLang="ja-JP" sz="1800" dirty="0" smtClean="0">
                        <a:effectLst/>
                        <a:latin typeface="メイリオ" panose="020B0604030504040204" pitchFamily="50" charset="-128"/>
                        <a:ea typeface="メイリオ" panose="020B0604030504040204" pitchFamily="50" charset="-128"/>
                      </a:endParaRPr>
                    </a:p>
                    <a:p>
                      <a:pPr fontAlgn="base"/>
                      <a:r>
                        <a:rPr lang="en-US" altLang="ja-JP" sz="1800" b="0" dirty="0" smtClean="0">
                          <a:solidFill>
                            <a:schemeClr val="tx1"/>
                          </a:solidFill>
                          <a:effectLst/>
                          <a:latin typeface="メイリオ" panose="020B0604030504040204" pitchFamily="50" charset="-128"/>
                          <a:ea typeface="メイリオ" panose="020B0604030504040204" pitchFamily="50" charset="-128"/>
                        </a:rPr>
                        <a:t>※</a:t>
                      </a:r>
                      <a:r>
                        <a:rPr lang="ja-JP" altLang="en-US" sz="1800" b="0" dirty="0" smtClean="0">
                          <a:solidFill>
                            <a:schemeClr val="tx1"/>
                          </a:solidFill>
                          <a:effectLst/>
                          <a:latin typeface="メイリオ" panose="020B0604030504040204" pitchFamily="50" charset="-128"/>
                          <a:ea typeface="メイリオ" panose="020B0604030504040204" pitchFamily="50" charset="-128"/>
                        </a:rPr>
                        <a:t>土日祝日を除いて</a:t>
                      </a:r>
                      <a:r>
                        <a:rPr lang="en-US" altLang="ja-JP" sz="1800" b="0" dirty="0" smtClean="0">
                          <a:solidFill>
                            <a:schemeClr val="tx1"/>
                          </a:solidFill>
                          <a:effectLst/>
                          <a:latin typeface="メイリオ" panose="020B0604030504040204" pitchFamily="50" charset="-128"/>
                          <a:ea typeface="メイリオ" panose="020B0604030504040204" pitchFamily="50" charset="-128"/>
                        </a:rPr>
                        <a:t>30</a:t>
                      </a:r>
                      <a:r>
                        <a:rPr lang="ja-JP" altLang="en-US" sz="1800" b="0" dirty="0" smtClean="0">
                          <a:solidFill>
                            <a:schemeClr val="tx1"/>
                          </a:solidFill>
                          <a:effectLst/>
                          <a:latin typeface="メイリオ" panose="020B0604030504040204" pitchFamily="50" charset="-128"/>
                          <a:ea typeface="メイリオ" panose="020B0604030504040204" pitchFamily="50" charset="-128"/>
                        </a:rPr>
                        <a:t>日間の配属が必要であるため、不足日数分については本学で指導を受けること</a:t>
                      </a:r>
                      <a:endParaRPr lang="ja-JP" altLang="en-US" sz="1800" b="0" dirty="0">
                        <a:solidFill>
                          <a:schemeClr val="tx1"/>
                        </a:solidFill>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258521945"/>
                  </a:ext>
                </a:extLst>
              </a:tr>
              <a:tr h="453039">
                <a:tc>
                  <a:txBody>
                    <a:bodyPr/>
                    <a:lstStyle/>
                    <a:p>
                      <a:pPr algn="ctr" fontAlgn="ctr"/>
                      <a:r>
                        <a:rPr lang="ja-JP" altLang="en-US" sz="1800" dirty="0">
                          <a:effectLst/>
                          <a:latin typeface="メイリオ" panose="020B0604030504040204" pitchFamily="50" charset="-128"/>
                          <a:ea typeface="メイリオ" panose="020B0604030504040204" pitchFamily="50" charset="-128"/>
                        </a:rPr>
                        <a:t>対象</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zh-CN" altLang="en-US" sz="1800" dirty="0">
                          <a:effectLst/>
                          <a:latin typeface="メイリオ" panose="020B0604030504040204" pitchFamily="50" charset="-128"/>
                          <a:ea typeface="メイリオ" panose="020B0604030504040204" pitchFamily="50" charset="-128"/>
                        </a:rPr>
                        <a:t>医</a:t>
                      </a:r>
                      <a:r>
                        <a:rPr lang="zh-CN" altLang="en-US" sz="1800" dirty="0" smtClean="0">
                          <a:effectLst/>
                          <a:latin typeface="メイリオ" panose="020B0604030504040204" pitchFamily="50" charset="-128"/>
                          <a:ea typeface="メイリオ" panose="020B0604030504040204" pitchFamily="50" charset="-128"/>
                        </a:rPr>
                        <a:t>学科</a:t>
                      </a:r>
                      <a:r>
                        <a:rPr lang="en-US" altLang="ja-JP" sz="1800" dirty="0" smtClean="0">
                          <a:effectLst/>
                          <a:latin typeface="メイリオ" panose="020B0604030504040204" pitchFamily="50" charset="-128"/>
                          <a:ea typeface="メイリオ" panose="020B0604030504040204" pitchFamily="50" charset="-128"/>
                        </a:rPr>
                        <a:t>3</a:t>
                      </a:r>
                      <a:r>
                        <a:rPr lang="zh-CN" altLang="en-US" sz="1800" dirty="0" smtClean="0">
                          <a:effectLst/>
                          <a:latin typeface="メイリオ" panose="020B0604030504040204" pitchFamily="50" charset="-128"/>
                          <a:ea typeface="メイリオ" panose="020B0604030504040204" pitchFamily="50" charset="-128"/>
                        </a:rPr>
                        <a:t>年</a:t>
                      </a:r>
                      <a:r>
                        <a:rPr lang="ja-JP" altLang="en-US" sz="1800" dirty="0" smtClean="0">
                          <a:effectLst/>
                          <a:latin typeface="メイリオ" panose="020B0604030504040204" pitchFamily="50" charset="-128"/>
                          <a:ea typeface="メイリオ" panose="020B0604030504040204" pitchFamily="50" charset="-128"/>
                        </a:rPr>
                        <a:t>生</a:t>
                      </a:r>
                      <a:endParaRPr lang="zh-CN"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435127297"/>
                  </a:ext>
                </a:extLst>
              </a:tr>
              <a:tr h="528545">
                <a:tc>
                  <a:txBody>
                    <a:bodyPr/>
                    <a:lstStyle/>
                    <a:p>
                      <a:pPr algn="ctr" fontAlgn="ctr"/>
                      <a:r>
                        <a:rPr lang="ja-JP" altLang="en-US" sz="1800" dirty="0">
                          <a:effectLst/>
                          <a:latin typeface="メイリオ" panose="020B0604030504040204" pitchFamily="50" charset="-128"/>
                          <a:ea typeface="メイリオ" panose="020B0604030504040204" pitchFamily="50" charset="-128"/>
                        </a:rPr>
                        <a:t>募集時期</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ja-JP" altLang="en-US" sz="1800" b="0" dirty="0">
                          <a:effectLst/>
                          <a:latin typeface="メイリオ" panose="020B0604030504040204" pitchFamily="50" charset="-128"/>
                          <a:ea typeface="メイリオ" panose="020B0604030504040204" pitchFamily="50" charset="-128"/>
                        </a:rPr>
                        <a:t>医</a:t>
                      </a:r>
                      <a:r>
                        <a:rPr lang="ja-JP" altLang="en-US" sz="1800" b="0" dirty="0" smtClean="0">
                          <a:effectLst/>
                          <a:latin typeface="メイリオ" panose="020B0604030504040204" pitchFamily="50" charset="-128"/>
                          <a:ea typeface="メイリオ" panose="020B0604030504040204" pitchFamily="50" charset="-128"/>
                        </a:rPr>
                        <a:t>学科</a:t>
                      </a:r>
                      <a:r>
                        <a:rPr lang="en-US" altLang="ja-JP" sz="1800" b="0" dirty="0">
                          <a:effectLst/>
                          <a:latin typeface="メイリオ" panose="020B0604030504040204" pitchFamily="50" charset="-128"/>
                          <a:ea typeface="メイリオ" panose="020B0604030504040204" pitchFamily="50" charset="-128"/>
                        </a:rPr>
                        <a:t>2</a:t>
                      </a:r>
                      <a:r>
                        <a:rPr lang="ja-JP" altLang="en-US" sz="1800" b="0" dirty="0" smtClean="0">
                          <a:effectLst/>
                          <a:latin typeface="メイリオ" panose="020B0604030504040204" pitchFamily="50" charset="-128"/>
                          <a:ea typeface="メイリオ" panose="020B0604030504040204" pitchFamily="50" charset="-128"/>
                        </a:rPr>
                        <a:t>年生の</a:t>
                      </a:r>
                      <a:r>
                        <a:rPr lang="en-US" altLang="ja-JP" sz="1800" b="0" dirty="0">
                          <a:effectLst/>
                          <a:latin typeface="メイリオ" panose="020B0604030504040204" pitchFamily="50" charset="-128"/>
                          <a:ea typeface="メイリオ" panose="020B0604030504040204" pitchFamily="50" charset="-128"/>
                        </a:rPr>
                        <a:t>12</a:t>
                      </a:r>
                      <a:r>
                        <a:rPr lang="ja-JP" altLang="en-US" sz="1800" b="0" dirty="0" smtClean="0">
                          <a:effectLst/>
                          <a:latin typeface="メイリオ" panose="020B0604030504040204" pitchFamily="50" charset="-128"/>
                          <a:ea typeface="メイリオ" panose="020B0604030504040204" pitchFamily="50" charset="-128"/>
                        </a:rPr>
                        <a:t>月頃</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2656561783"/>
                  </a:ext>
                </a:extLst>
              </a:tr>
              <a:tr h="481606">
                <a:tc>
                  <a:txBody>
                    <a:bodyPr/>
                    <a:lstStyle/>
                    <a:p>
                      <a:pPr algn="ctr" fontAlgn="ctr"/>
                      <a:r>
                        <a:rPr lang="ja-JP" altLang="en-US" sz="1800" dirty="0">
                          <a:effectLst/>
                          <a:latin typeface="メイリオ" panose="020B0604030504040204" pitchFamily="50" charset="-128"/>
                          <a:ea typeface="メイリオ" panose="020B0604030504040204" pitchFamily="50" charset="-128"/>
                        </a:rPr>
                        <a:t>応募要件</a:t>
                      </a:r>
                      <a:endParaRPr lang="ja-JP" altLang="en-US" sz="1800" b="1"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fontAlgn="base"/>
                      <a:r>
                        <a:rPr lang="en-US" altLang="ja-JP" sz="1800" dirty="0" smtClean="0">
                          <a:effectLst/>
                          <a:latin typeface="メイリオ" panose="020B0604030504040204" pitchFamily="50" charset="-128"/>
                          <a:ea typeface="メイリオ" panose="020B0604030504040204" pitchFamily="50" charset="-128"/>
                        </a:rPr>
                        <a:t>TOEIC(L&amp;R)680</a:t>
                      </a:r>
                      <a:r>
                        <a:rPr lang="ja-JP" altLang="en-US" sz="1800" dirty="0" smtClean="0">
                          <a:effectLst/>
                          <a:latin typeface="メイリオ" panose="020B0604030504040204" pitchFamily="50" charset="-128"/>
                          <a:ea typeface="メイリオ" panose="020B0604030504040204" pitchFamily="50" charset="-128"/>
                        </a:rPr>
                        <a:t>点もしくは同等以上の語学力を有すること。学内選考あり</a:t>
                      </a:r>
                      <a:endParaRPr lang="en-US" altLang="ja-JP" sz="1800" dirty="0" smtClean="0">
                        <a:effectLst/>
                        <a:latin typeface="メイリオ" panose="020B0604030504040204" pitchFamily="50" charset="-128"/>
                        <a:ea typeface="メイリオ" panose="020B0604030504040204" pitchFamily="50" charset="-128"/>
                      </a:endParaRPr>
                    </a:p>
                    <a:p>
                      <a:pPr fontAlgn="base"/>
                      <a:r>
                        <a:rPr lang="en-US" altLang="ja-JP" sz="1800" dirty="0" smtClean="0">
                          <a:solidFill>
                            <a:schemeClr val="tx1"/>
                          </a:solidFill>
                          <a:effectLst/>
                          <a:latin typeface="メイリオ" panose="020B0604030504040204" pitchFamily="50" charset="-128"/>
                          <a:ea typeface="メイリオ" panose="020B0604030504040204" pitchFamily="50" charset="-128"/>
                        </a:rPr>
                        <a:t>※</a:t>
                      </a:r>
                      <a:r>
                        <a:rPr lang="ja-JP" altLang="en-US" sz="1800" dirty="0" smtClean="0">
                          <a:solidFill>
                            <a:schemeClr val="tx1"/>
                          </a:solidFill>
                          <a:effectLst/>
                          <a:latin typeface="メイリオ" panose="020B0604030504040204" pitchFamily="50" charset="-128"/>
                          <a:ea typeface="メイリオ" panose="020B0604030504040204" pitchFamily="50" charset="-128"/>
                        </a:rPr>
                        <a:t>語学力要件は大学によっては</a:t>
                      </a:r>
                      <a:r>
                        <a:rPr lang="en-US" altLang="ja-JP" sz="1800" dirty="0" smtClean="0">
                          <a:solidFill>
                            <a:schemeClr val="tx1"/>
                          </a:solidFill>
                          <a:effectLst/>
                          <a:latin typeface="メイリオ" panose="020B0604030504040204" pitchFamily="50" charset="-128"/>
                          <a:ea typeface="メイリオ" panose="020B0604030504040204" pitchFamily="50" charset="-128"/>
                        </a:rPr>
                        <a:t>TOEIC680</a:t>
                      </a:r>
                      <a:r>
                        <a:rPr lang="ja-JP" altLang="en-US" sz="1800" dirty="0" smtClean="0">
                          <a:solidFill>
                            <a:schemeClr val="tx1"/>
                          </a:solidFill>
                          <a:effectLst/>
                          <a:latin typeface="メイリオ" panose="020B0604030504040204" pitchFamily="50" charset="-128"/>
                          <a:ea typeface="メイリオ" panose="020B0604030504040204" pitchFamily="50" charset="-128"/>
                        </a:rPr>
                        <a:t>点以上や英語以外の語学力が求められる場合もある</a:t>
                      </a:r>
                      <a:endParaRPr lang="ja-JP" altLang="en-US" sz="1800" dirty="0">
                        <a:solidFill>
                          <a:schemeClr val="tx1"/>
                        </a:solidFill>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1854396339"/>
                  </a:ext>
                </a:extLst>
              </a:tr>
            </a:tbl>
          </a:graphicData>
        </a:graphic>
      </p:graphicFrame>
      <p:sp>
        <p:nvSpPr>
          <p:cNvPr id="30" name="テキスト ボックス 29"/>
          <p:cNvSpPr txBox="1"/>
          <p:nvPr/>
        </p:nvSpPr>
        <p:spPr>
          <a:xfrm>
            <a:off x="765819" y="428709"/>
            <a:ext cx="9721081" cy="461665"/>
          </a:xfrm>
          <a:prstGeom prst="rect">
            <a:avLst/>
          </a:prstGeom>
          <a:solidFill>
            <a:srgbClr val="3366CC"/>
          </a:solidFill>
        </p:spPr>
        <p:txBody>
          <a:bodyPr wrap="square" rtlCol="0">
            <a:spAutoFit/>
          </a:bodyPr>
          <a:lstStyle/>
          <a:p>
            <a:pPr algn="ctr"/>
            <a:r>
              <a:rPr kumimoji="1" lang="ja-JP" altLang="en-US" sz="2400" dirty="0" smtClean="0">
                <a:solidFill>
                  <a:schemeClr val="bg1"/>
                </a:solidFill>
                <a:latin typeface="メイリオ" panose="020B0604030504040204" pitchFamily="50" charset="-128"/>
                <a:ea typeface="メイリオ" panose="020B0604030504040204" pitchFamily="50" charset="-128"/>
              </a:rPr>
              <a:t>基礎配属での研究留学申請スケジュール</a:t>
            </a:r>
            <a:endParaRPr kumimoji="1" lang="ja-JP" altLang="en-US" sz="2400"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18</a:t>
            </a:fld>
            <a:endParaRPr lang="ja-JP" altLang="en-US" dirty="0"/>
          </a:p>
        </p:txBody>
      </p:sp>
      <p:sp>
        <p:nvSpPr>
          <p:cNvPr id="2" name="テキスト ボックス 1"/>
          <p:cNvSpPr txBox="1"/>
          <p:nvPr/>
        </p:nvSpPr>
        <p:spPr>
          <a:xfrm>
            <a:off x="754483" y="5881736"/>
            <a:ext cx="10164465" cy="1015663"/>
          </a:xfrm>
          <a:prstGeom prst="rect">
            <a:avLst/>
          </a:prstGeom>
          <a:noFill/>
        </p:spPr>
        <p:txBody>
          <a:bodyPr wrap="square" rtlCol="0">
            <a:spAutoFit/>
          </a:bodyPr>
          <a:lstStyle/>
          <a:p>
            <a:r>
              <a:rPr kumimoji="1" lang="en-US" altLang="ja-JP" sz="2000" dirty="0" smtClean="0"/>
              <a:t>※IFMSA</a:t>
            </a:r>
            <a:r>
              <a:rPr kumimoji="1" lang="ja-JP" altLang="en-US" sz="2000" dirty="0" smtClean="0"/>
              <a:t>留学の募集は国際交流サークル</a:t>
            </a:r>
            <a:r>
              <a:rPr kumimoji="1" lang="en-US" altLang="ja-JP" sz="2000" dirty="0" smtClean="0"/>
              <a:t>HOPE</a:t>
            </a:r>
            <a:r>
              <a:rPr kumimoji="1" lang="ja-JP" altLang="en-US" sz="2000" dirty="0" smtClean="0"/>
              <a:t>が行います。</a:t>
            </a:r>
            <a:endParaRPr kumimoji="1" lang="en-US" altLang="ja-JP" sz="2000" dirty="0" smtClean="0"/>
          </a:p>
          <a:p>
            <a:r>
              <a:rPr kumimoji="1" lang="ja-JP" altLang="en-US" sz="2000" dirty="0"/>
              <a:t>　</a:t>
            </a:r>
            <a:r>
              <a:rPr kumimoji="1" lang="ja-JP" altLang="en-US" sz="2000" dirty="0" smtClean="0"/>
              <a:t> 募集時期が上記のスケジュールとは異なりますので注意してください。</a:t>
            </a:r>
            <a:endParaRPr kumimoji="1" lang="en-US" altLang="ja-JP" sz="2000" dirty="0" smtClean="0"/>
          </a:p>
          <a:p>
            <a:r>
              <a:rPr kumimoji="1" lang="en-US" altLang="ja-JP" sz="2000" dirty="0" smtClean="0"/>
              <a:t>※</a:t>
            </a:r>
            <a:r>
              <a:rPr kumimoji="1" lang="ja-JP" altLang="en-US" sz="2000" dirty="0" smtClean="0"/>
              <a:t>記載されている情報</a:t>
            </a:r>
            <a:r>
              <a:rPr kumimoji="1" lang="en-US" altLang="ja-JP" sz="2000" dirty="0" smtClean="0"/>
              <a:t>(</a:t>
            </a:r>
            <a:r>
              <a:rPr kumimoji="1" lang="ja-JP" altLang="en-US" sz="2000" dirty="0" smtClean="0"/>
              <a:t>特に募集スケジュール</a:t>
            </a:r>
            <a:r>
              <a:rPr kumimoji="1" lang="en-US" altLang="ja-JP" sz="2000" dirty="0" smtClean="0"/>
              <a:t>)</a:t>
            </a:r>
            <a:r>
              <a:rPr kumimoji="1" lang="ja-JP" altLang="en-US" sz="2000" dirty="0" smtClean="0"/>
              <a:t>は今後変更の可能性があります。</a:t>
            </a:r>
            <a:endParaRPr kumimoji="1" lang="ja-JP" altLang="en-US" sz="2000" dirty="0"/>
          </a:p>
        </p:txBody>
      </p:sp>
    </p:spTree>
    <p:extLst>
      <p:ext uri="{BB962C8B-B14F-4D97-AF65-F5344CB8AC3E}">
        <p14:creationId xmlns:p14="http://schemas.microsoft.com/office/powerpoint/2010/main" val="78547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表 31"/>
          <p:cNvGraphicFramePr>
            <a:graphicFrameLocks noGrp="1"/>
          </p:cNvGraphicFramePr>
          <p:nvPr>
            <p:extLst>
              <p:ext uri="{D42A27DB-BD31-4B8C-83A1-F6EECF244321}">
                <p14:modId xmlns:p14="http://schemas.microsoft.com/office/powerpoint/2010/main" val="1116557654"/>
              </p:ext>
            </p:extLst>
          </p:nvPr>
        </p:nvGraphicFramePr>
        <p:xfrm>
          <a:off x="261763" y="458038"/>
          <a:ext cx="11233249" cy="6304100"/>
        </p:xfrm>
        <a:graphic>
          <a:graphicData uri="http://schemas.openxmlformats.org/drawingml/2006/table">
            <a:tbl>
              <a:tblPr/>
              <a:tblGrid>
                <a:gridCol w="1635374">
                  <a:extLst>
                    <a:ext uri="{9D8B030D-6E8A-4147-A177-3AD203B41FA5}">
                      <a16:colId xmlns:a16="http://schemas.microsoft.com/office/drawing/2014/main" val="1949475729"/>
                    </a:ext>
                  </a:extLst>
                </a:gridCol>
                <a:gridCol w="1521988">
                  <a:extLst>
                    <a:ext uri="{9D8B030D-6E8A-4147-A177-3AD203B41FA5}">
                      <a16:colId xmlns:a16="http://schemas.microsoft.com/office/drawing/2014/main" val="673291095"/>
                    </a:ext>
                  </a:extLst>
                </a:gridCol>
                <a:gridCol w="1541967">
                  <a:extLst>
                    <a:ext uri="{9D8B030D-6E8A-4147-A177-3AD203B41FA5}">
                      <a16:colId xmlns:a16="http://schemas.microsoft.com/office/drawing/2014/main" val="958819399"/>
                    </a:ext>
                  </a:extLst>
                </a:gridCol>
                <a:gridCol w="1541967">
                  <a:extLst>
                    <a:ext uri="{9D8B030D-6E8A-4147-A177-3AD203B41FA5}">
                      <a16:colId xmlns:a16="http://schemas.microsoft.com/office/drawing/2014/main" val="4082262169"/>
                    </a:ext>
                  </a:extLst>
                </a:gridCol>
                <a:gridCol w="2784059">
                  <a:extLst>
                    <a:ext uri="{9D8B030D-6E8A-4147-A177-3AD203B41FA5}">
                      <a16:colId xmlns:a16="http://schemas.microsoft.com/office/drawing/2014/main" val="963396437"/>
                    </a:ext>
                  </a:extLst>
                </a:gridCol>
                <a:gridCol w="2207894">
                  <a:extLst>
                    <a:ext uri="{9D8B030D-6E8A-4147-A177-3AD203B41FA5}">
                      <a16:colId xmlns:a16="http://schemas.microsoft.com/office/drawing/2014/main" val="3889204552"/>
                    </a:ext>
                  </a:extLst>
                </a:gridCol>
              </a:tblGrid>
              <a:tr h="225814">
                <a:tc rowSpan="2">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時期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CCFF"/>
                    </a:solidFill>
                  </a:tcPr>
                </a:tc>
                <a:tc>
                  <a:txBody>
                    <a:bodyPr/>
                    <a:lstStyle/>
                    <a:p>
                      <a:pPr algn="ctr" fontAlgn="ctr"/>
                      <a:r>
                        <a:rPr lang="zh-CN" altLang="en-US" sz="1400" b="0" i="0" u="none" strike="noStrike">
                          <a:solidFill>
                            <a:srgbClr val="000000"/>
                          </a:solidFill>
                          <a:effectLst/>
                          <a:latin typeface="メイリオ" panose="020B0604030504040204" pitchFamily="50" charset="-128"/>
                          <a:ea typeface="メイリオ" panose="020B0604030504040204" pitchFamily="50" charset="-128"/>
                        </a:rPr>
                        <a:t>留学希望学生</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CCFF"/>
                    </a:solidFill>
                  </a:tcPr>
                </a:tc>
                <a:tc>
                  <a:txBody>
                    <a:bodyPr/>
                    <a:lstStyle/>
                    <a:p>
                      <a:pPr algn="ctr"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CCFF"/>
                    </a:solidFill>
                  </a:tcPr>
                </a:tc>
                <a:tc rowSpan="2">
                  <a:txBody>
                    <a:bodyPr/>
                    <a:lstStyle/>
                    <a:p>
                      <a:pPr algn="ctr" fontAlgn="ctr"/>
                      <a:r>
                        <a:rPr lang="zh-TW" altLang="en-US" sz="1400" b="0" i="0" u="none" strike="noStrike" dirty="0">
                          <a:solidFill>
                            <a:srgbClr val="000000"/>
                          </a:solidFill>
                          <a:effectLst/>
                          <a:latin typeface="メイリオ" panose="020B0604030504040204" pitchFamily="50" charset="-128"/>
                          <a:ea typeface="メイリオ" panose="020B0604030504040204" pitchFamily="50" charset="-128"/>
                        </a:rPr>
                        <a:t>学務課</a:t>
                      </a:r>
                      <a:r>
                        <a:rPr lang="zh-TW"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教務係</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a:t>
                      </a: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国際化推進センター</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rowSpan="2">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講座</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932980868"/>
                  </a:ext>
                </a:extLst>
              </a:tr>
              <a:tr h="205582">
                <a:tc vMerge="1">
                  <a:txBody>
                    <a:bodyPr/>
                    <a:lstStyle/>
                    <a:p>
                      <a:endParaRPr kumimoji="1" lang="ja-JP" altLang="en-US"/>
                    </a:p>
                  </a:txBody>
                  <a:tcPr/>
                </a:tc>
                <a:tc>
                  <a:txBody>
                    <a:bodyPr/>
                    <a:lstStyle/>
                    <a:p>
                      <a:pPr algn="ctr" fontAlgn="ctr"/>
                      <a:r>
                        <a:rPr lang="en-US" sz="1400" b="0" i="0" u="none" strike="noStrike" dirty="0">
                          <a:solidFill>
                            <a:srgbClr val="000000"/>
                          </a:solidFill>
                          <a:effectLst/>
                          <a:latin typeface="メイリオ" panose="020B0604030504040204" pitchFamily="50" charset="-128"/>
                          <a:ea typeface="メイリオ" panose="020B0604030504040204" pitchFamily="50" charset="-128"/>
                        </a:rPr>
                        <a:t>IFMSA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協定校</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a:txBody>
                    <a:bodyPr/>
                    <a:lstStyle/>
                    <a:p>
                      <a:pPr algn="ctr" fontAlgn="ctr"/>
                      <a:r>
                        <a:rPr lang="zh-TW"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講座推薦機関</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CC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40808114"/>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令和６年</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４</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3">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32258713"/>
                  </a:ext>
                </a:extLst>
              </a:tr>
              <a:tr h="411165">
                <a:tc>
                  <a:txBody>
                    <a:bodyPr/>
                    <a:lstStyle/>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700925"/>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令和６年</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99803995"/>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a:t>
                      </a: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6</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9</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45186203"/>
                  </a:ext>
                </a:extLst>
              </a:tr>
              <a:tr h="616747">
                <a:tc>
                  <a:txBody>
                    <a:bodyPr/>
                    <a:lstStyle/>
                    <a:p>
                      <a:pPr algn="ctr" fontAlgn="ct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６</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年１０月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1329780"/>
                  </a:ext>
                </a:extLst>
              </a:tr>
              <a:tr h="223246">
                <a:tc>
                  <a:txBody>
                    <a:bodyPr/>
                    <a:lstStyle/>
                    <a:p>
                      <a:pPr algn="ctr"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21161663"/>
                  </a:ext>
                </a:extLst>
              </a:tr>
              <a:tr h="628984">
                <a:tc>
                  <a:txBody>
                    <a:bodyPr/>
                    <a:lstStyle/>
                    <a:p>
                      <a:pPr marL="0" marR="0" lvl="0" indent="0" algn="ctr" defTabSz="914126"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marL="0" marR="0" lvl="0" indent="0" algn="ctr" defTabSz="914126"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marL="0" marR="0" lvl="0" indent="0" algn="ctr" defTabSz="914126" rtl="0" eaLnBrk="1" fontAlgn="ctr" latinLnBrk="0" hangingPunct="1">
                        <a:lnSpc>
                          <a:spcPct val="100000"/>
                        </a:lnSpc>
                        <a:spcBef>
                          <a:spcPts val="0"/>
                        </a:spcBef>
                        <a:spcAft>
                          <a:spcPts val="0"/>
                        </a:spcAft>
                        <a:buClrTx/>
                        <a:buSzTx/>
                        <a:buFontTx/>
                        <a:buNone/>
                        <a:tabLst/>
                        <a:defRPr/>
                      </a:pP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marL="0" marR="0" lvl="0" indent="0" algn="ctr" defTabSz="914126" rtl="0" eaLnBrk="1" fontAlgn="ctr" latinLnBrk="0" hangingPunct="1">
                        <a:lnSpc>
                          <a:spcPts val="50"/>
                        </a:lnSpc>
                        <a:spcBef>
                          <a:spcPts val="0"/>
                        </a:spcBef>
                        <a:spcAft>
                          <a:spcPts val="0"/>
                        </a:spcAft>
                        <a:buClrTx/>
                        <a:buSzTx/>
                        <a:buFontTx/>
                        <a:buNone/>
                        <a:tabLst/>
                        <a:defRPr/>
                      </a:pP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令和６年１１月末</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8250814"/>
                  </a:ext>
                </a:extLst>
              </a:tr>
              <a:tr h="223246">
                <a:tc>
                  <a:txBody>
                    <a:bodyPr/>
                    <a:lstStyle/>
                    <a:p>
                      <a:pPr algn="ctr"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28631523"/>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令和６年１２月～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06041559"/>
                  </a:ext>
                </a:extLst>
              </a:tr>
              <a:tr h="1233494">
                <a:tc>
                  <a:txBody>
                    <a:bodyPr/>
                    <a:lstStyle/>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令和７年２月末</a:t>
                      </a: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a:t>
                      </a: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4</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29603742"/>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令和７年</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５</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94731626"/>
                  </a:ext>
                </a:extLst>
              </a:tr>
              <a:tr h="223246">
                <a:tc>
                  <a:txBody>
                    <a:bodyPr/>
                    <a:lstStyle/>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令和７年</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６月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92391398"/>
                  </a:ext>
                </a:extLst>
              </a:tr>
              <a:tr h="411165">
                <a:tc>
                  <a:txBody>
                    <a:bodyPr/>
                    <a:lstStyle/>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令和７年</a:t>
                      </a:r>
                      <a:r>
                        <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rPr>
                        <a:t>7</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月</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89950577"/>
                  </a:ext>
                </a:extLst>
              </a:tr>
              <a:tr h="411165">
                <a:tc>
                  <a:txBody>
                    <a:bodyPr/>
                    <a:lstStyle/>
                    <a:p>
                      <a:pPr algn="ctr" fontAlgn="ctr"/>
                      <a:endParaRPr lang="en-US" altLang="ja-JP" sz="14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令和</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７</a:t>
                      </a: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年</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１１月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a:noFill/>
                    </a:lnL>
                    <a:lnR>
                      <a:noFill/>
                    </a:lnR>
                    <a:lnT>
                      <a:noFill/>
                    </a:lnT>
                    <a:lnB>
                      <a:noFill/>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56466482"/>
                  </a:ext>
                </a:extLst>
              </a:tr>
              <a:tr h="225778">
                <a:tc>
                  <a:txBody>
                    <a:bodyPr/>
                    <a:lstStyle/>
                    <a:p>
                      <a:pPr algn="l" fontAlgn="ctr"/>
                      <a:r>
                        <a:rPr lang="ja-JP" altLang="en-US" sz="1400" b="0" i="0" u="none" strike="noStrike" dirty="0" smtClean="0">
                          <a:solidFill>
                            <a:srgbClr val="000000"/>
                          </a:solidFill>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388240"/>
                  </a:ext>
                </a:extLst>
              </a:tr>
            </a:tbl>
          </a:graphicData>
        </a:graphic>
      </p:graphicFrame>
      <p:sp>
        <p:nvSpPr>
          <p:cNvPr id="33" name="角丸四角形 32"/>
          <p:cNvSpPr/>
          <p:nvPr/>
        </p:nvSpPr>
        <p:spPr>
          <a:xfrm>
            <a:off x="8340566" y="3597951"/>
            <a:ext cx="2814745" cy="317993"/>
          </a:xfrm>
          <a:prstGeom prst="roundRect">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a:solidFill>
                  <a:sysClr val="windowText" lastClr="000000"/>
                </a:solidFill>
                <a:latin typeface="メイリオ" panose="020B0604030504040204" pitchFamily="50" charset="-128"/>
                <a:ea typeface="メイリオ" panose="020B0604030504040204" pitchFamily="50" charset="-128"/>
              </a:rPr>
              <a:t>アウトカム、留学先</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機関の</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適格性等を確認</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p:txBody>
      </p:sp>
      <p:sp>
        <p:nvSpPr>
          <p:cNvPr id="34" name="右矢印 33"/>
          <p:cNvSpPr/>
          <p:nvPr/>
        </p:nvSpPr>
        <p:spPr>
          <a:xfrm>
            <a:off x="5198765" y="3653637"/>
            <a:ext cx="3131102" cy="239019"/>
          </a:xfrm>
          <a:prstGeom prst="rightArrow">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7" name="角丸四角形 36"/>
          <p:cNvSpPr/>
          <p:nvPr/>
        </p:nvSpPr>
        <p:spPr>
          <a:xfrm>
            <a:off x="1910149" y="1341246"/>
            <a:ext cx="1224453" cy="408008"/>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100" dirty="0">
                <a:solidFill>
                  <a:sysClr val="windowText" lastClr="000000"/>
                </a:solidFill>
                <a:latin typeface="メイリオ" panose="020B0604030504040204" pitchFamily="50" charset="-128"/>
                <a:ea typeface="メイリオ" panose="020B0604030504040204" pitchFamily="50" charset="-128"/>
              </a:rPr>
              <a:t>IFMSA</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への申込</a:t>
            </a:r>
            <a:endParaRPr kumimoji="1" lang="ja-JP" altLang="en-US" sz="1100" dirty="0">
              <a:solidFill>
                <a:sysClr val="windowText" lastClr="000000"/>
              </a:solidFill>
              <a:latin typeface="メイリオ" panose="020B0604030504040204" pitchFamily="50" charset="-128"/>
              <a:ea typeface="メイリオ" panose="020B0604030504040204" pitchFamily="50" charset="-128"/>
            </a:endParaRPr>
          </a:p>
        </p:txBody>
      </p:sp>
      <p:sp>
        <p:nvSpPr>
          <p:cNvPr id="44" name="右矢印 43"/>
          <p:cNvSpPr/>
          <p:nvPr/>
        </p:nvSpPr>
        <p:spPr>
          <a:xfrm>
            <a:off x="5813762" y="3284753"/>
            <a:ext cx="1094083" cy="200114"/>
          </a:xfrm>
          <a:prstGeom prst="rightArrow">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3" name="角丸四角形 42"/>
          <p:cNvSpPr/>
          <p:nvPr/>
        </p:nvSpPr>
        <p:spPr>
          <a:xfrm>
            <a:off x="1929628" y="3150466"/>
            <a:ext cx="3903613" cy="418143"/>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rPr>
              <a:t>国際化推進</a:t>
            </a:r>
            <a:r>
              <a:rPr kumimoji="1" lang="ja-JP" altLang="en-US" dirty="0">
                <a:solidFill>
                  <a:sysClr val="windowText" lastClr="000000"/>
                </a:solidFill>
                <a:latin typeface="メイリオ" panose="020B0604030504040204" pitchFamily="50" charset="-128"/>
                <a:ea typeface="メイリオ" panose="020B0604030504040204" pitchFamily="50" charset="-128"/>
              </a:rPr>
              <a:t>センタ</a:t>
            </a:r>
            <a:r>
              <a:rPr kumimoji="1" lang="ja-JP" altLang="en-US" dirty="0" smtClean="0">
                <a:solidFill>
                  <a:sysClr val="windowText" lastClr="000000"/>
                </a:solidFill>
                <a:latin typeface="メイリオ" panose="020B0604030504040204" pitchFamily="50" charset="-128"/>
                <a:ea typeface="メイリオ" panose="020B0604030504040204" pitchFamily="50" charset="-128"/>
              </a:rPr>
              <a:t>ー</a:t>
            </a:r>
            <a:r>
              <a:rPr kumimoji="1" lang="ja-JP" altLang="en-US" dirty="0">
                <a:solidFill>
                  <a:sysClr val="windowText" lastClr="000000"/>
                </a:solidFill>
                <a:latin typeface="メイリオ" panose="020B0604030504040204" pitchFamily="50" charset="-128"/>
                <a:ea typeface="メイリオ" panose="020B0604030504040204" pitchFamily="50" charset="-128"/>
              </a:rPr>
              <a:t>へ</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留学</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の意向を回答（メール）</a:t>
            </a:r>
          </a:p>
        </p:txBody>
      </p:sp>
      <p:sp>
        <p:nvSpPr>
          <p:cNvPr id="42" name="角丸四角形 41"/>
          <p:cNvSpPr/>
          <p:nvPr/>
        </p:nvSpPr>
        <p:spPr>
          <a:xfrm>
            <a:off x="6527384" y="2381842"/>
            <a:ext cx="2879272" cy="596790"/>
          </a:xfrm>
          <a:prstGeom prst="roundRect">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教務係から学生</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へ</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a:p>
            <a:pPr algn="l"/>
            <a:r>
              <a:rPr kumimoji="1" lang="ja-JP" altLang="en-US" sz="1100" dirty="0">
                <a:solidFill>
                  <a:sysClr val="windowText" lastClr="000000"/>
                </a:solidFill>
                <a:latin typeface="メイリオ" panose="020B0604030504040204" pitchFamily="50" charset="-128"/>
                <a:ea typeface="メイリオ" panose="020B0604030504040204" pitchFamily="50" charset="-128"/>
              </a:rPr>
              <a:t>講座推薦の留学先機関の</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提示</a:t>
            </a:r>
            <a:endParaRPr kumimoji="1" lang="en-US" altLang="ja-JP" dirty="0">
              <a:solidFill>
                <a:sysClr val="windowText" lastClr="000000"/>
              </a:solidFill>
              <a:latin typeface="メイリオ" panose="020B0604030504040204" pitchFamily="50" charset="-128"/>
              <a:ea typeface="メイリオ" panose="020B0604030504040204" pitchFamily="50" charset="-128"/>
            </a:endParaRPr>
          </a:p>
          <a:p>
            <a:pPr algn="l"/>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留学</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に関する提出書類</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案内</a:t>
            </a:r>
            <a:r>
              <a:rPr kumimoji="1" lang="ja-JP" altLang="en-US" dirty="0">
                <a:solidFill>
                  <a:sysClr val="windowText" lastClr="000000"/>
                </a:solidFill>
                <a:latin typeface="メイリオ" panose="020B0604030504040204" pitchFamily="50" charset="-128"/>
                <a:ea typeface="メイリオ" panose="020B0604030504040204" pitchFamily="50" charset="-128"/>
              </a:rPr>
              <a:t>・</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留学</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意向調査</a:t>
            </a:r>
          </a:p>
        </p:txBody>
      </p:sp>
      <p:sp>
        <p:nvSpPr>
          <p:cNvPr id="45" name="角丸四角形 44"/>
          <p:cNvSpPr/>
          <p:nvPr/>
        </p:nvSpPr>
        <p:spPr>
          <a:xfrm>
            <a:off x="1929628" y="3612343"/>
            <a:ext cx="3380572" cy="623804"/>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提出書類を揃え、配属予定講座</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（留学希望分野に近い講座）の</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主任教員の承認を得る。</a:t>
            </a:r>
          </a:p>
        </p:txBody>
      </p:sp>
      <p:sp>
        <p:nvSpPr>
          <p:cNvPr id="47" name="右矢印 46"/>
          <p:cNvSpPr/>
          <p:nvPr/>
        </p:nvSpPr>
        <p:spPr>
          <a:xfrm rot="10800000">
            <a:off x="5295354" y="3996060"/>
            <a:ext cx="4452584" cy="236223"/>
          </a:xfrm>
          <a:prstGeom prst="rightArrow">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6" name="角丸四角形 45"/>
          <p:cNvSpPr/>
          <p:nvPr/>
        </p:nvSpPr>
        <p:spPr>
          <a:xfrm>
            <a:off x="9293872" y="3974340"/>
            <a:ext cx="1654175" cy="250825"/>
          </a:xfrm>
          <a:prstGeom prst="roundRect">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承認</a:t>
            </a:r>
          </a:p>
        </p:txBody>
      </p:sp>
      <p:sp>
        <p:nvSpPr>
          <p:cNvPr id="49" name="右矢印 48"/>
          <p:cNvSpPr/>
          <p:nvPr/>
        </p:nvSpPr>
        <p:spPr>
          <a:xfrm>
            <a:off x="5813762" y="4477800"/>
            <a:ext cx="1192775" cy="256286"/>
          </a:xfrm>
          <a:prstGeom prst="rightArrow">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8" name="角丸四角形 47"/>
          <p:cNvSpPr/>
          <p:nvPr/>
        </p:nvSpPr>
        <p:spPr>
          <a:xfrm>
            <a:off x="1923505" y="4407585"/>
            <a:ext cx="3890257" cy="395328"/>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承認済の書類</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を国際化推進センターへ</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提出</a:t>
            </a:r>
          </a:p>
        </p:txBody>
      </p:sp>
      <p:sp>
        <p:nvSpPr>
          <p:cNvPr id="51" name="右矢印 50"/>
          <p:cNvSpPr/>
          <p:nvPr/>
        </p:nvSpPr>
        <p:spPr>
          <a:xfrm rot="10800000">
            <a:off x="6071803" y="2619150"/>
            <a:ext cx="455581" cy="208552"/>
          </a:xfrm>
          <a:prstGeom prst="rightArrow">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0" name="角丸四角形 49"/>
          <p:cNvSpPr/>
          <p:nvPr/>
        </p:nvSpPr>
        <p:spPr>
          <a:xfrm>
            <a:off x="10434638" y="7959725"/>
            <a:ext cx="1203325" cy="363538"/>
          </a:xfrm>
          <a:prstGeom prst="roundRect">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ＭＳ Ｐ明朝" panose="02020600040205080304" pitchFamily="18" charset="-128"/>
                <a:ea typeface="ＭＳ Ｐ明朝" panose="02020600040205080304" pitchFamily="18" charset="-128"/>
              </a:rPr>
              <a:t>教務委員会協議</a:t>
            </a:r>
            <a:endParaRPr kumimoji="1" lang="en-US" altLang="ja-JP" sz="1100" dirty="0">
              <a:solidFill>
                <a:sysClr val="windowText" lastClr="000000"/>
              </a:solidFill>
              <a:latin typeface="ＭＳ Ｐ明朝" panose="02020600040205080304" pitchFamily="18" charset="-128"/>
              <a:ea typeface="ＭＳ Ｐ明朝" panose="02020600040205080304" pitchFamily="18" charset="-128"/>
            </a:endParaRPr>
          </a:p>
        </p:txBody>
      </p:sp>
      <p:sp>
        <p:nvSpPr>
          <p:cNvPr id="52" name="角丸四角形 51"/>
          <p:cNvSpPr/>
          <p:nvPr/>
        </p:nvSpPr>
        <p:spPr>
          <a:xfrm>
            <a:off x="6527384" y="4925606"/>
            <a:ext cx="4613098" cy="233793"/>
          </a:xfrm>
          <a:prstGeom prst="roundRect">
            <a:avLst/>
          </a:prstGeom>
          <a:solidFill>
            <a:schemeClr val="bg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配属先講座・受入数調整</a:t>
            </a:r>
          </a:p>
        </p:txBody>
      </p:sp>
      <p:sp>
        <p:nvSpPr>
          <p:cNvPr id="53" name="角丸四角形 52"/>
          <p:cNvSpPr/>
          <p:nvPr/>
        </p:nvSpPr>
        <p:spPr>
          <a:xfrm>
            <a:off x="1920409" y="5286253"/>
            <a:ext cx="4593715" cy="272384"/>
          </a:xfrm>
          <a:prstGeom prst="roundRect">
            <a:avLst/>
          </a:prstGeom>
          <a:solidFill>
            <a:schemeClr val="bg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学生</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説明会・配属先</a:t>
            </a:r>
            <a:r>
              <a:rPr kumimoji="1" lang="ja-JP" altLang="en-US" sz="1100" dirty="0">
                <a:solidFill>
                  <a:sysClr val="windowText" lastClr="000000"/>
                </a:solidFill>
                <a:latin typeface="メイリオ" panose="020B0604030504040204" pitchFamily="50" charset="-128"/>
                <a:ea typeface="メイリオ" panose="020B0604030504040204" pitchFamily="50" charset="-128"/>
              </a:rPr>
              <a:t>希望</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調査</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p:txBody>
      </p:sp>
      <p:sp>
        <p:nvSpPr>
          <p:cNvPr id="54" name="角丸四角形 53"/>
          <p:cNvSpPr/>
          <p:nvPr/>
        </p:nvSpPr>
        <p:spPr>
          <a:xfrm>
            <a:off x="7985125" y="8580438"/>
            <a:ext cx="2373313" cy="511175"/>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ＭＳ Ｐ明朝" panose="02020600040205080304" pitchFamily="18" charset="-128"/>
                <a:ea typeface="ＭＳ Ｐ明朝" panose="02020600040205080304" pitchFamily="18" charset="-128"/>
              </a:rPr>
              <a:t>基礎配属・留学実施</a:t>
            </a:r>
            <a:endParaRPr kumimoji="1" lang="en-US" altLang="ja-JP" sz="1100" dirty="0">
              <a:solidFill>
                <a:sysClr val="windowText" lastClr="000000"/>
              </a:solidFill>
              <a:latin typeface="ＭＳ Ｐ明朝" panose="02020600040205080304" pitchFamily="18" charset="-128"/>
              <a:ea typeface="ＭＳ Ｐ明朝" panose="02020600040205080304" pitchFamily="18" charset="-128"/>
            </a:endParaRPr>
          </a:p>
          <a:p>
            <a:pPr algn="ctr"/>
            <a:r>
              <a:rPr kumimoji="1" lang="ja-JP" altLang="en-US" sz="1100" dirty="0">
                <a:solidFill>
                  <a:sysClr val="windowText" lastClr="000000"/>
                </a:solidFill>
                <a:latin typeface="ＭＳ Ｐ明朝" panose="02020600040205080304" pitchFamily="18" charset="-128"/>
                <a:ea typeface="ＭＳ Ｐ明朝" panose="02020600040205080304" pitchFamily="18" charset="-128"/>
              </a:rPr>
              <a:t>留学先で留学評価表を記入いただく</a:t>
            </a:r>
          </a:p>
        </p:txBody>
      </p:sp>
      <p:sp>
        <p:nvSpPr>
          <p:cNvPr id="55" name="角丸四角形 54"/>
          <p:cNvSpPr/>
          <p:nvPr/>
        </p:nvSpPr>
        <p:spPr>
          <a:xfrm>
            <a:off x="11653838" y="8648700"/>
            <a:ext cx="1185862" cy="295275"/>
          </a:xfrm>
          <a:prstGeom prst="roundRect">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a:solidFill>
                  <a:sysClr val="windowText" lastClr="000000"/>
                </a:solidFill>
                <a:latin typeface="ＭＳ Ｐ明朝" panose="02020600040205080304" pitchFamily="18" charset="-128"/>
                <a:ea typeface="ＭＳ Ｐ明朝" panose="02020600040205080304" pitchFamily="18" charset="-128"/>
              </a:rPr>
              <a:t>成績評価</a:t>
            </a:r>
          </a:p>
        </p:txBody>
      </p:sp>
      <p:sp>
        <p:nvSpPr>
          <p:cNvPr id="56" name="右矢印 55"/>
          <p:cNvSpPr/>
          <p:nvPr/>
        </p:nvSpPr>
        <p:spPr>
          <a:xfrm>
            <a:off x="10402888" y="8683625"/>
            <a:ext cx="1238250" cy="225425"/>
          </a:xfrm>
          <a:prstGeom prst="rightArrow">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9" name="テキスト ボックス 32"/>
          <p:cNvSpPr txBox="1"/>
          <p:nvPr/>
        </p:nvSpPr>
        <p:spPr>
          <a:xfrm>
            <a:off x="9575800" y="9136063"/>
            <a:ext cx="635000" cy="182562"/>
          </a:xfrm>
          <a:prstGeom prst="rect">
            <a:avLst/>
          </a:prstGeom>
          <a:solidFill>
            <a:schemeClr val="bg1"/>
          </a:solidFill>
          <a:ln>
            <a:solidFill>
              <a:sysClr val="windowText" lastClr="000000"/>
            </a:solidFill>
          </a:ln>
        </p:spPr>
        <p:style>
          <a:lnRef idx="0">
            <a:scrgbClr r="0" g="0" b="0"/>
          </a:lnRef>
          <a:fillRef idx="0">
            <a:scrgbClr r="0" g="0" b="0"/>
          </a:fillRef>
          <a:effectRef idx="0">
            <a:scrgbClr r="0" g="0" b="0"/>
          </a:effectRef>
          <a:fontRef idx="minor">
            <a:schemeClr val="tx1"/>
          </a:fontRef>
        </p:style>
        <p:txBody>
          <a:bodyPr wrap="none" lIns="0" tIns="0" rIns="0" bIns="0" rtlCol="0" anchor="ctr" anchorCtr="1">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a:latin typeface="ＭＳ Ｐ明朝" panose="02020600040205080304" pitchFamily="18" charset="-128"/>
                <a:ea typeface="ＭＳ Ｐ明朝" panose="02020600040205080304" pitchFamily="18" charset="-128"/>
              </a:rPr>
              <a:t>（資料</a:t>
            </a:r>
            <a:r>
              <a:rPr kumimoji="1" lang="en-US" altLang="ja-JP" sz="1100">
                <a:latin typeface="ＭＳ Ｐ明朝" panose="02020600040205080304" pitchFamily="18" charset="-128"/>
                <a:ea typeface="ＭＳ Ｐ明朝" panose="02020600040205080304" pitchFamily="18" charset="-128"/>
              </a:rPr>
              <a:t>7-4</a:t>
            </a:r>
            <a:r>
              <a:rPr kumimoji="1" lang="ja-JP" altLang="en-US" sz="1100">
                <a:latin typeface="ＭＳ Ｐ明朝" panose="02020600040205080304" pitchFamily="18" charset="-128"/>
                <a:ea typeface="ＭＳ Ｐ明朝" panose="02020600040205080304" pitchFamily="18" charset="-128"/>
              </a:rPr>
              <a:t>）</a:t>
            </a:r>
          </a:p>
        </p:txBody>
      </p:sp>
      <p:sp>
        <p:nvSpPr>
          <p:cNvPr id="60" name="テキスト ボックス 33"/>
          <p:cNvSpPr txBox="1"/>
          <p:nvPr/>
        </p:nvSpPr>
        <p:spPr>
          <a:xfrm>
            <a:off x="11879263" y="9151938"/>
            <a:ext cx="635000" cy="184150"/>
          </a:xfrm>
          <a:prstGeom prst="rect">
            <a:avLst/>
          </a:prstGeom>
          <a:solidFill>
            <a:schemeClr val="bg1"/>
          </a:solidFill>
          <a:ln>
            <a:solidFill>
              <a:sysClr val="windowText" lastClr="000000"/>
            </a:solidFill>
          </a:ln>
        </p:spPr>
        <p:style>
          <a:lnRef idx="0">
            <a:scrgbClr r="0" g="0" b="0"/>
          </a:lnRef>
          <a:fillRef idx="0">
            <a:scrgbClr r="0" g="0" b="0"/>
          </a:fillRef>
          <a:effectRef idx="0">
            <a:scrgbClr r="0" g="0" b="0"/>
          </a:effectRef>
          <a:fontRef idx="minor">
            <a:schemeClr val="tx1"/>
          </a:fontRef>
        </p:style>
        <p:txBody>
          <a:bodyPr wrap="none" lIns="0" tIns="0" rIns="0" bIns="0" rtlCol="0" anchor="ctr" anchorCtr="1">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100">
                <a:latin typeface="ＭＳ Ｐ明朝" panose="02020600040205080304" pitchFamily="18" charset="-128"/>
                <a:ea typeface="ＭＳ Ｐ明朝" panose="02020600040205080304" pitchFamily="18" charset="-128"/>
              </a:rPr>
              <a:t>（資料</a:t>
            </a:r>
            <a:r>
              <a:rPr kumimoji="1" lang="en-US" altLang="ja-JP" sz="1100">
                <a:latin typeface="ＭＳ Ｐ明朝" panose="02020600040205080304" pitchFamily="18" charset="-128"/>
                <a:ea typeface="ＭＳ Ｐ明朝" panose="02020600040205080304" pitchFamily="18" charset="-128"/>
              </a:rPr>
              <a:t>7-5</a:t>
            </a:r>
            <a:r>
              <a:rPr kumimoji="1" lang="ja-JP" altLang="en-US" sz="1100">
                <a:latin typeface="ＭＳ Ｐ明朝" panose="02020600040205080304" pitchFamily="18" charset="-128"/>
                <a:ea typeface="ＭＳ Ｐ明朝" panose="02020600040205080304" pitchFamily="18" charset="-128"/>
              </a:rPr>
              <a:t>）</a:t>
            </a:r>
          </a:p>
        </p:txBody>
      </p:sp>
      <p:sp>
        <p:nvSpPr>
          <p:cNvPr id="62" name="角丸四角形 61"/>
          <p:cNvSpPr/>
          <p:nvPr/>
        </p:nvSpPr>
        <p:spPr>
          <a:xfrm>
            <a:off x="6564092" y="5330474"/>
            <a:ext cx="2773246" cy="415540"/>
          </a:xfrm>
          <a:prstGeom prst="roundRect">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教務委員会協議、</a:t>
            </a:r>
            <a:endParaRPr kumimoji="1" lang="en-US" altLang="ja-JP" sz="1100" dirty="0" smtClean="0">
              <a:solidFill>
                <a:sysClr val="windowText" lastClr="000000"/>
              </a:solidFill>
              <a:latin typeface="メイリオ" panose="020B0604030504040204" pitchFamily="50" charset="-128"/>
              <a:ea typeface="メイリオ" panose="020B0604030504040204" pitchFamily="50" charset="-128"/>
            </a:endParaRPr>
          </a:p>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国際化推進センター運営委員会報告</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p:txBody>
      </p:sp>
      <p:sp>
        <p:nvSpPr>
          <p:cNvPr id="64" name="角丸四角形 63"/>
          <p:cNvSpPr/>
          <p:nvPr/>
        </p:nvSpPr>
        <p:spPr>
          <a:xfrm>
            <a:off x="9312565" y="6228443"/>
            <a:ext cx="2068750" cy="437636"/>
          </a:xfrm>
          <a:prstGeom prst="roundRect">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a:solidFill>
                  <a:sysClr val="windowText" lastClr="000000"/>
                </a:solidFill>
                <a:latin typeface="メイリオ" panose="020B0604030504040204" pitchFamily="50" charset="-128"/>
                <a:ea typeface="メイリオ" panose="020B0604030504040204" pitchFamily="50" charset="-128"/>
              </a:rPr>
              <a:t>成績</a:t>
            </a:r>
            <a:r>
              <a:rPr kumimoji="1" lang="ja-JP" altLang="en-US" sz="1100" smtClean="0">
                <a:solidFill>
                  <a:sysClr val="windowText" lastClr="000000"/>
                </a:solidFill>
                <a:latin typeface="メイリオ" panose="020B0604030504040204" pitchFamily="50" charset="-128"/>
                <a:ea typeface="メイリオ" panose="020B0604030504040204" pitchFamily="50" charset="-128"/>
              </a:rPr>
              <a:t>評価</a:t>
            </a:r>
            <a:endParaRPr kumimoji="1" lang="ja-JP" altLang="en-US" sz="1100" dirty="0">
              <a:solidFill>
                <a:sysClr val="windowText" lastClr="000000"/>
              </a:solidFill>
              <a:latin typeface="メイリオ" panose="020B0604030504040204" pitchFamily="50" charset="-128"/>
              <a:ea typeface="メイリオ" panose="020B0604030504040204" pitchFamily="50" charset="-128"/>
            </a:endParaRPr>
          </a:p>
        </p:txBody>
      </p:sp>
      <p:sp>
        <p:nvSpPr>
          <p:cNvPr id="65" name="右矢印 64"/>
          <p:cNvSpPr/>
          <p:nvPr/>
        </p:nvSpPr>
        <p:spPr>
          <a:xfrm>
            <a:off x="6458259" y="6311582"/>
            <a:ext cx="2825110" cy="240804"/>
          </a:xfrm>
          <a:prstGeom prst="rightArrow">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3" name="角丸四角形 62"/>
          <p:cNvSpPr/>
          <p:nvPr/>
        </p:nvSpPr>
        <p:spPr>
          <a:xfrm>
            <a:off x="1923505" y="6183763"/>
            <a:ext cx="4640587" cy="510886"/>
          </a:xfrm>
          <a:prstGeom prst="roundRect">
            <a:avLst/>
          </a:prstGeom>
          <a:solidFill>
            <a:srgbClr val="FFCCFF"/>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latin typeface="メイリオ" panose="020B0604030504040204" pitchFamily="50" charset="-128"/>
                <a:ea typeface="メイリオ" panose="020B0604030504040204" pitchFamily="50" charset="-128"/>
              </a:rPr>
              <a:t>基礎配属・留学</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実施</a:t>
            </a:r>
          </a:p>
          <a:p>
            <a:pPr algn="ct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留学先で留学評価表を記入いただく</a:t>
            </a:r>
            <a:endParaRPr kumimoji="1" lang="ja-JP" altLang="en-US" sz="1100" dirty="0">
              <a:solidFill>
                <a:sysClr val="windowText" lastClr="000000"/>
              </a:solidFill>
              <a:latin typeface="メイリオ" panose="020B0604030504040204" pitchFamily="50" charset="-128"/>
              <a:ea typeface="メイリオ" panose="020B0604030504040204" pitchFamily="50" charset="-128"/>
            </a:endParaRPr>
          </a:p>
        </p:txBody>
      </p:sp>
      <p:sp>
        <p:nvSpPr>
          <p:cNvPr id="66" name="正方形/長方形 65"/>
          <p:cNvSpPr/>
          <p:nvPr/>
        </p:nvSpPr>
        <p:spPr>
          <a:xfrm>
            <a:off x="1347663" y="68281"/>
            <a:ext cx="8134412" cy="369332"/>
          </a:xfrm>
          <a:prstGeom prst="rect">
            <a:avLst/>
          </a:prstGeom>
        </p:spPr>
        <p:txBody>
          <a:bodyPr wrap="square">
            <a:spAutoFit/>
          </a:bodyPr>
          <a:lstStyle/>
          <a:p>
            <a:r>
              <a:rPr lang="ja-JP" altLang="en-US" b="1" dirty="0" smtClean="0">
                <a:latin typeface="メイリオ" panose="020B0604030504040204" pitchFamily="50" charset="-128"/>
                <a:ea typeface="メイリオ" panose="020B0604030504040204" pitchFamily="50" charset="-128"/>
              </a:rPr>
              <a:t>令和７年度</a:t>
            </a:r>
            <a:r>
              <a:rPr lang="ja-JP" altLang="en-US" b="1" dirty="0">
                <a:latin typeface="メイリオ" panose="020B0604030504040204" pitchFamily="50" charset="-128"/>
                <a:ea typeface="メイリオ" panose="020B0604030504040204" pitchFamily="50" charset="-128"/>
              </a:rPr>
              <a:t>基礎配属実施</a:t>
            </a:r>
            <a:r>
              <a:rPr lang="ja-JP" altLang="en-US" b="1" dirty="0" smtClean="0">
                <a:latin typeface="メイリオ" panose="020B0604030504040204" pitchFamily="50" charset="-128"/>
                <a:ea typeface="メイリオ" panose="020B0604030504040204" pitchFamily="50" charset="-128"/>
              </a:rPr>
              <a:t>スケジュール</a:t>
            </a:r>
            <a:r>
              <a:rPr lang="en-US" altLang="ja-JP" b="1" dirty="0" smtClean="0">
                <a:latin typeface="メイリオ" panose="020B0604030504040204" pitchFamily="50" charset="-128"/>
                <a:ea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rPr>
              <a:t>参考</a:t>
            </a:r>
            <a:r>
              <a:rPr lang="en-US" altLang="ja-JP" b="1" dirty="0" smtClean="0">
                <a:latin typeface="メイリオ" panose="020B0604030504040204" pitchFamily="50" charset="-128"/>
                <a:ea typeface="メイリオ" panose="020B0604030504040204" pitchFamily="50" charset="-128"/>
              </a:rPr>
              <a:t>)</a:t>
            </a:r>
            <a:endParaRPr lang="ja-JP" altLang="en-US" b="1" dirty="0">
              <a:latin typeface="メイリオ" panose="020B0604030504040204" pitchFamily="50" charset="-128"/>
              <a:ea typeface="メイリオ" panose="020B0604030504040204" pitchFamily="50" charset="-128"/>
            </a:endParaRPr>
          </a:p>
        </p:txBody>
      </p:sp>
      <p:sp>
        <p:nvSpPr>
          <p:cNvPr id="68" name="スライド番号プレースホルダー 67"/>
          <p:cNvSpPr>
            <a:spLocks noGrp="1"/>
          </p:cNvSpPr>
          <p:nvPr>
            <p:ph type="sldNum" sz="quarter" idx="12"/>
          </p:nvPr>
        </p:nvSpPr>
        <p:spPr/>
        <p:txBody>
          <a:bodyPr/>
          <a:lstStyle/>
          <a:p>
            <a:pPr algn="r"/>
            <a:fld id="{81FEFA0A-2F20-4B60-98C6-5FFDA469AA1C}" type="slidenum">
              <a:rPr lang="en-US" altLang="ja-JP" smtClean="0"/>
              <a:pPr algn="r"/>
              <a:t>19</a:t>
            </a:fld>
            <a:endParaRPr lang="ja-JP" altLang="en-US" dirty="0"/>
          </a:p>
        </p:txBody>
      </p:sp>
      <p:sp>
        <p:nvSpPr>
          <p:cNvPr id="30" name="右矢印 29"/>
          <p:cNvSpPr/>
          <p:nvPr/>
        </p:nvSpPr>
        <p:spPr>
          <a:xfrm rot="10800000">
            <a:off x="6056856" y="1038513"/>
            <a:ext cx="457268" cy="186742"/>
          </a:xfrm>
          <a:prstGeom prst="rightArrow">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1" name="角丸四角形 30"/>
          <p:cNvSpPr/>
          <p:nvPr/>
        </p:nvSpPr>
        <p:spPr>
          <a:xfrm>
            <a:off x="6464567" y="966850"/>
            <a:ext cx="2919542" cy="311216"/>
          </a:xfrm>
          <a:prstGeom prst="roundRect">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在学生ガイダンスにて基礎配属での海外留学</a:t>
            </a:r>
            <a:endParaRPr kumimoji="1" lang="ja-JP" altLang="en-US" sz="1100" dirty="0">
              <a:solidFill>
                <a:sysClr val="windowText" lastClr="000000"/>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7048979" y="4318776"/>
            <a:ext cx="2698959" cy="41869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留学希望学生の配属は</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各講座の受け入れ学生枠の外数とする。</a:t>
            </a:r>
            <a:endParaRPr kumimoji="1" lang="ja-JP" altLang="en-US" sz="1100" dirty="0">
              <a:latin typeface="メイリオ" panose="020B0604030504040204" pitchFamily="50" charset="-128"/>
              <a:ea typeface="メイリオ" panose="020B0604030504040204" pitchFamily="50" charset="-128"/>
            </a:endParaRPr>
          </a:p>
        </p:txBody>
      </p:sp>
      <p:sp>
        <p:nvSpPr>
          <p:cNvPr id="36" name="右矢印 35"/>
          <p:cNvSpPr/>
          <p:nvPr/>
        </p:nvSpPr>
        <p:spPr>
          <a:xfrm>
            <a:off x="9156318" y="1666841"/>
            <a:ext cx="455581" cy="353965"/>
          </a:xfrm>
          <a:prstGeom prst="rightArrow">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5" name="角丸四角形 34"/>
          <p:cNvSpPr/>
          <p:nvPr/>
        </p:nvSpPr>
        <p:spPr>
          <a:xfrm>
            <a:off x="6503864" y="1686888"/>
            <a:ext cx="2733900" cy="313188"/>
          </a:xfrm>
          <a:prstGeom prst="roundRect">
            <a:avLst/>
          </a:prstGeom>
          <a:solidFill>
            <a:srgbClr val="CC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rPr>
              <a:t>教務係から講座へ</a:t>
            </a:r>
            <a:r>
              <a:rPr kumimoji="1" lang="ja-JP" altLang="en-US" sz="1100" dirty="0" smtClean="0">
                <a:solidFill>
                  <a:sysClr val="windowText" lastClr="000000"/>
                </a:solidFill>
                <a:latin typeface="メイリオ" panose="020B0604030504040204" pitchFamily="50" charset="-128"/>
                <a:ea typeface="メイリオ" panose="020B0604030504040204" pitchFamily="50" charset="-128"/>
              </a:rPr>
              <a:t>留学先機関の推薦依頼</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p:txBody>
      </p:sp>
      <p:sp>
        <p:nvSpPr>
          <p:cNvPr id="39" name="右矢印 38"/>
          <p:cNvSpPr/>
          <p:nvPr/>
        </p:nvSpPr>
        <p:spPr>
          <a:xfrm rot="10800000">
            <a:off x="8691023" y="2071579"/>
            <a:ext cx="708548" cy="274355"/>
          </a:xfrm>
          <a:prstGeom prst="rightArrow">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8" name="角丸四角形 37"/>
          <p:cNvSpPr/>
          <p:nvPr/>
        </p:nvSpPr>
        <p:spPr>
          <a:xfrm>
            <a:off x="9119486" y="2074257"/>
            <a:ext cx="1902527" cy="268846"/>
          </a:xfrm>
          <a:prstGeom prst="roundRect">
            <a:avLst/>
          </a:prstGeom>
          <a:solidFill>
            <a:srgbClr val="FFFFCC"/>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rPr>
              <a:t>留学先機関の推薦</a:t>
            </a:r>
            <a:endParaRPr kumimoji="1" lang="en-US" altLang="ja-JP" dirty="0" smtClean="0">
              <a:solidFill>
                <a:sysClr val="windowText" lastClr="000000"/>
              </a:solidFill>
              <a:latin typeface="メイリオ" panose="020B0604030504040204" pitchFamily="50" charset="-128"/>
              <a:ea typeface="メイリオ" panose="020B0604030504040204" pitchFamily="50" charset="-128"/>
            </a:endParaRPr>
          </a:p>
        </p:txBody>
      </p:sp>
      <p:sp>
        <p:nvSpPr>
          <p:cNvPr id="40" name="角丸四角形 39"/>
          <p:cNvSpPr/>
          <p:nvPr/>
        </p:nvSpPr>
        <p:spPr>
          <a:xfrm>
            <a:off x="1929628" y="5843045"/>
            <a:ext cx="9708335" cy="252638"/>
          </a:xfrm>
          <a:prstGeom prst="roundRect">
            <a:avLst/>
          </a:prstGeom>
          <a:solidFill>
            <a:schemeClr val="bg1"/>
          </a:solidFill>
          <a:ln>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dirty="0" smtClean="0">
                <a:solidFill>
                  <a:sysClr val="windowText" lastClr="000000"/>
                </a:solidFill>
                <a:latin typeface="メイリオ" panose="020B0604030504040204" pitchFamily="50" charset="-128"/>
                <a:ea typeface="メイリオ" panose="020B0604030504040204" pitchFamily="50" charset="-128"/>
              </a:rPr>
              <a:t>配属先決定</a:t>
            </a:r>
            <a:endParaRPr kumimoji="1" lang="en-US" altLang="ja-JP" sz="1100" dirty="0">
              <a:solidFill>
                <a:sysClr val="windowText" lastClr="00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69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rtlCol="0"/>
          <a:lstStyle/>
          <a:p>
            <a:pPr rtl="0"/>
            <a:r>
              <a:rPr lang="ja-JP" altLang="en-US" dirty="0">
                <a:latin typeface="メイリオ" panose="020B0604030504040204" pitchFamily="50" charset="-128"/>
                <a:ea typeface="メイリオ" panose="020B0604030504040204" pitchFamily="50" charset="-128"/>
              </a:rPr>
              <a:t>浜松医科大学の海外</a:t>
            </a:r>
            <a:r>
              <a:rPr lang="ja-JP" altLang="en-US" dirty="0" smtClean="0">
                <a:latin typeface="メイリオ" panose="020B0604030504040204" pitchFamily="50" charset="-128"/>
                <a:ea typeface="メイリオ" panose="020B0604030504040204" pitchFamily="50" charset="-128"/>
              </a:rPr>
              <a:t>留学</a:t>
            </a:r>
            <a:r>
              <a:rPr lang="en-US" altLang="ja-JP" dirty="0" smtClean="0">
                <a:latin typeface="メイリオ" panose="020B0604030504040204" pitchFamily="50" charset="-128"/>
                <a:ea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rPr>
            </a:br>
            <a:r>
              <a:rPr lang="ja-JP" altLang="en-US" dirty="0" smtClean="0">
                <a:latin typeface="メイリオ" panose="020B0604030504040204" pitchFamily="50" charset="-128"/>
                <a:ea typeface="メイリオ" panose="020B0604030504040204" pitchFamily="50" charset="-128"/>
              </a:rPr>
              <a:t>制度</a:t>
            </a:r>
            <a:r>
              <a:rPr lang="ja-JP" altLang="en-US" dirty="0">
                <a:latin typeface="メイリオ" panose="020B0604030504040204" pitchFamily="50" charset="-128"/>
                <a:ea typeface="メイリオ" panose="020B0604030504040204" pitchFamily="50" charset="-128"/>
              </a:rPr>
              <a:t>について</a:t>
            </a:r>
            <a:endParaRPr lang="en-US" altLang="ja-JP" dirty="0">
              <a:latin typeface="メイリオ" panose="020B0604030504040204" pitchFamily="50" charset="-128"/>
              <a:ea typeface="メイリオ" panose="020B0604030504040204" pitchFamily="50" charset="-128"/>
            </a:endParaRPr>
          </a:p>
        </p:txBody>
      </p:sp>
      <p:sp>
        <p:nvSpPr>
          <p:cNvPr id="14" name="コンテンツ プレースホルダー 13"/>
          <p:cNvSpPr>
            <a:spLocks noGrp="1"/>
          </p:cNvSpPr>
          <p:nvPr>
            <p:ph idx="1"/>
          </p:nvPr>
        </p:nvSpPr>
        <p:spPr>
          <a:xfrm>
            <a:off x="4870276" y="1628800"/>
            <a:ext cx="7128792" cy="3552800"/>
          </a:xfrm>
        </p:spPr>
        <p:txBody>
          <a:bodyPr rtlCol="0">
            <a:noAutofit/>
          </a:bodyPr>
          <a:lstStyle/>
          <a:p>
            <a:pPr rtl="0"/>
            <a:r>
              <a:rPr lang="ja-JP" altLang="en-US" sz="2000" dirty="0">
                <a:latin typeface="メイリオ" panose="020B0604030504040204" pitchFamily="50" charset="-128"/>
                <a:ea typeface="メイリオ" panose="020B0604030504040204" pitchFamily="50" charset="-128"/>
              </a:rPr>
              <a:t>浜松医科大学では、在学中に臨床実習留学、基礎研究留学、語学留学といった様々な留学プログラムに参加することが出来ます。</a:t>
            </a:r>
            <a:endParaRPr lang="en-US" altLang="ja-JP" sz="2000" dirty="0">
              <a:latin typeface="メイリオ" panose="020B0604030504040204" pitchFamily="50" charset="-128"/>
              <a:ea typeface="メイリオ" panose="020B0604030504040204" pitchFamily="50" charset="-128"/>
            </a:endParaRPr>
          </a:p>
          <a:p>
            <a:pPr rtl="0"/>
            <a:r>
              <a:rPr lang="ja-JP" altLang="en-US" sz="2000" dirty="0">
                <a:latin typeface="メイリオ" panose="020B0604030504040204" pitchFamily="50" charset="-128"/>
                <a:ea typeface="メイリオ" panose="020B0604030504040204" pitchFamily="50" charset="-128"/>
              </a:rPr>
              <a:t>浜松医科大学が用意する留学プログラムのほかにも、国際交流サークル</a:t>
            </a:r>
            <a:r>
              <a:rPr lang="en-US" altLang="ja-JP" sz="2000" dirty="0">
                <a:latin typeface="メイリオ" panose="020B0604030504040204" pitchFamily="50" charset="-128"/>
                <a:ea typeface="メイリオ" panose="020B0604030504040204" pitchFamily="50" charset="-128"/>
              </a:rPr>
              <a:t>HOPE</a:t>
            </a:r>
            <a:r>
              <a:rPr lang="ja-JP" altLang="en-US" sz="2000" dirty="0">
                <a:latin typeface="メイリオ" panose="020B0604030504040204" pitchFamily="50" charset="-128"/>
                <a:ea typeface="メイリオ" panose="020B0604030504040204" pitchFamily="50" charset="-128"/>
              </a:rPr>
              <a:t>に加入し、</a:t>
            </a:r>
            <a:r>
              <a:rPr lang="en-US" altLang="ja-JP" sz="2000" dirty="0">
                <a:latin typeface="メイリオ" panose="020B0604030504040204" pitchFamily="50" charset="-128"/>
                <a:ea typeface="メイリオ" panose="020B0604030504040204" pitchFamily="50" charset="-128"/>
              </a:rPr>
              <a:t>IFMSA</a:t>
            </a:r>
            <a:r>
              <a:rPr lang="ja-JP" altLang="en-US" sz="2000" dirty="0">
                <a:latin typeface="メイリオ" panose="020B0604030504040204" pitchFamily="50" charset="-128"/>
                <a:ea typeface="メイリオ" panose="020B0604030504040204" pitchFamily="50" charset="-128"/>
              </a:rPr>
              <a:t>（</a:t>
            </a:r>
            <a:r>
              <a:rPr lang="zh-CN" altLang="en-US" sz="2000" dirty="0">
                <a:latin typeface="メイリオ" panose="020B0604030504040204" pitchFamily="50" charset="-128"/>
                <a:ea typeface="メイリオ" panose="020B0604030504040204" pitchFamily="50" charset="-128"/>
              </a:rPr>
              <a:t>国際医学生連盟 </a:t>
            </a:r>
            <a:r>
              <a:rPr lang="ja-JP" altLang="en-US" sz="2000" dirty="0">
                <a:latin typeface="メイリオ" panose="020B0604030504040204" pitchFamily="50" charset="-128"/>
                <a:ea typeface="メイリオ" panose="020B0604030504040204" pitchFamily="50" charset="-128"/>
              </a:rPr>
              <a:t>）の交換留学に参加することも可能です。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留学で、単位認定も可能です（一部対象外）。</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海外留学者への支援金支給制度が</a:t>
            </a:r>
            <a:r>
              <a:rPr lang="ja-JP" altLang="en-US" sz="2000" dirty="0" smtClean="0">
                <a:latin typeface="メイリオ" panose="020B0604030504040204" pitchFamily="50" charset="-128"/>
                <a:ea typeface="メイリオ" panose="020B0604030504040204" pitchFamily="50" charset="-128"/>
              </a:rPr>
              <a:t>あります（</a:t>
            </a:r>
            <a:r>
              <a:rPr lang="ja-JP" altLang="en-US" sz="2000" dirty="0">
                <a:latin typeface="メイリオ" panose="020B0604030504040204" pitchFamily="50" charset="-128"/>
                <a:ea typeface="メイリオ" panose="020B0604030504040204" pitchFamily="50" charset="-128"/>
              </a:rPr>
              <a:t>一部対象外）。</a:t>
            </a:r>
            <a:endParaRPr lang="en-US" altLang="ja-JP" sz="2000"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2</a:t>
            </a:fld>
            <a:endParaRPr lang="ja-JP" altLang="en-US" dirty="0"/>
          </a:p>
        </p:txBody>
      </p:sp>
    </p:spTree>
    <p:extLst>
      <p:ext uri="{BB962C8B-B14F-4D97-AF65-F5344CB8AC3E}">
        <p14:creationId xmlns:p14="http://schemas.microsoft.com/office/powerpoint/2010/main" val="127082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3600" b="1" dirty="0" smtClean="0">
                <a:latin typeface="メイリオ" panose="020B0604030504040204" pitchFamily="50" charset="-128"/>
                <a:ea typeface="メイリオ" panose="020B0604030504040204" pitchFamily="50" charset="-128"/>
              </a:rPr>
              <a:t>主な語学留学</a:t>
            </a:r>
            <a:r>
              <a:rPr lang="en-US" altLang="ja-JP" sz="3600" b="1" dirty="0" smtClean="0">
                <a:latin typeface="メイリオ" panose="020B0604030504040204" pitchFamily="50" charset="-128"/>
                <a:ea typeface="メイリオ" panose="020B0604030504040204" pitchFamily="50" charset="-128"/>
              </a:rPr>
              <a:t/>
            </a:r>
            <a:br>
              <a:rPr lang="en-US" altLang="ja-JP" sz="3600" b="1" dirty="0" smtClean="0">
                <a:latin typeface="メイリオ" panose="020B0604030504040204" pitchFamily="50" charset="-128"/>
                <a:ea typeface="メイリオ" panose="020B0604030504040204" pitchFamily="50" charset="-128"/>
              </a:rPr>
            </a:br>
            <a:r>
              <a:rPr lang="en-US" altLang="ja-JP" sz="3600" b="1" dirty="0">
                <a:latin typeface="メイリオ" panose="020B0604030504040204" pitchFamily="50" charset="-128"/>
                <a:ea typeface="メイリオ" panose="020B0604030504040204" pitchFamily="50" charset="-128"/>
              </a:rPr>
              <a:t/>
            </a:r>
            <a:br>
              <a:rPr lang="en-US" altLang="ja-JP" sz="3600" b="1" dirty="0">
                <a:latin typeface="メイリオ" panose="020B0604030504040204" pitchFamily="50" charset="-128"/>
                <a:ea typeface="メイリオ" panose="020B0604030504040204" pitchFamily="50" charset="-128"/>
              </a:rPr>
            </a:br>
            <a:r>
              <a:rPr lang="en-US" altLang="ja-JP" sz="3600" b="1" dirty="0" smtClean="0">
                <a:latin typeface="メイリオ" panose="020B0604030504040204" pitchFamily="50" charset="-128"/>
                <a:ea typeface="メイリオ" panose="020B0604030504040204" pitchFamily="50" charset="-128"/>
              </a:rPr>
              <a:t/>
            </a:r>
            <a:br>
              <a:rPr lang="en-US" altLang="ja-JP" sz="3600" b="1" dirty="0" smtClean="0">
                <a:latin typeface="メイリオ" panose="020B0604030504040204" pitchFamily="50" charset="-128"/>
                <a:ea typeface="メイリオ" panose="020B0604030504040204" pitchFamily="50" charset="-128"/>
              </a:rPr>
            </a:br>
            <a:r>
              <a:rPr lang="ja-JP" altLang="en-US" sz="3600" b="1" dirty="0" smtClean="0">
                <a:latin typeface="メイリオ" panose="020B0604030504040204" pitchFamily="50" charset="-128"/>
                <a:ea typeface="メイリオ" panose="020B0604030504040204" pitchFamily="50" charset="-128"/>
              </a:rPr>
              <a:t>ハワイ語学留学</a:t>
            </a:r>
            <a:r>
              <a:rPr lang="ja-JP" altLang="en-US" sz="3200" b="1" dirty="0">
                <a:latin typeface="メイリオ" panose="020B0604030504040204" pitchFamily="50" charset="-128"/>
                <a:ea typeface="メイリオ" panose="020B0604030504040204" pitchFamily="50" charset="-128"/>
              </a:rPr>
              <a:t>　</a:t>
            </a:r>
            <a:r>
              <a:rPr lang="en-US" altLang="ja-JP" sz="2800" b="1" dirty="0">
                <a:latin typeface="メイリオ" panose="020B0604030504040204" pitchFamily="50" charset="-128"/>
                <a:ea typeface="メイリオ" panose="020B0604030504040204" pitchFamily="50" charset="-128"/>
              </a:rPr>
              <a:t/>
            </a:r>
            <a:br>
              <a:rPr lang="en-US" altLang="ja-JP" sz="2800" b="1" dirty="0">
                <a:latin typeface="メイリオ" panose="020B0604030504040204" pitchFamily="50" charset="-128"/>
                <a:ea typeface="メイリオ" panose="020B0604030504040204" pitchFamily="50" charset="-128"/>
              </a:rPr>
            </a:br>
            <a:endParaRPr lang="ja-JP" altLang="en-US" sz="2800" b="1" dirty="0">
              <a:latin typeface="メイリオ" panose="020B0604030504040204" pitchFamily="50" charset="-128"/>
              <a:ea typeface="メイリオ" panose="020B0604030504040204" pitchFamily="50" charset="-128"/>
            </a:endParaRPr>
          </a:p>
        </p:txBody>
      </p:sp>
      <p:sp>
        <p:nvSpPr>
          <p:cNvPr id="11" name="コンテンツ プレースホルダー 13"/>
          <p:cNvSpPr>
            <a:spLocks noGrp="1"/>
          </p:cNvSpPr>
          <p:nvPr>
            <p:ph type="body" idx="1"/>
          </p:nvPr>
        </p:nvSpPr>
        <p:spPr>
          <a:xfrm>
            <a:off x="5158308" y="1628800"/>
            <a:ext cx="6480720" cy="3552825"/>
          </a:xfrm>
        </p:spPr>
        <p:txBody>
          <a:bodyPr rtlCol="0">
            <a:normAutofit/>
          </a:bodyPr>
          <a:lstStyle/>
          <a:p>
            <a:pPr marL="342900" indent="-342900">
              <a:buFont typeface="Arial" panose="020B0604020202020204" pitchFamily="34" charset="0"/>
              <a:buChar char="•"/>
            </a:pPr>
            <a:r>
              <a:rPr lang="ja-JP" altLang="en-US" sz="2400" dirty="0" smtClean="0">
                <a:solidFill>
                  <a:schemeClr val="tx1"/>
                </a:solidFill>
                <a:latin typeface="メイリオ" panose="020B0604030504040204" pitchFamily="50" charset="-128"/>
                <a:ea typeface="メイリオ" panose="020B0604030504040204" pitchFamily="50" charset="-128"/>
              </a:rPr>
              <a:t>令和５年度から開始した語学留学です。</a:t>
            </a:r>
            <a:endParaRPr lang="en-US" altLang="ja-JP" sz="2400" dirty="0" smtClean="0">
              <a:solidFill>
                <a:schemeClr val="tx1"/>
              </a:solidFill>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400" dirty="0" smtClean="0">
                <a:solidFill>
                  <a:schemeClr val="tx1"/>
                </a:solidFill>
                <a:latin typeface="メイリオ" panose="020B0604030504040204" pitchFamily="50" charset="-128"/>
                <a:ea typeface="メイリオ" panose="020B0604030504040204" pitchFamily="50" charset="-128"/>
              </a:rPr>
              <a:t>令和</a:t>
            </a:r>
            <a:r>
              <a:rPr lang="en-US" altLang="ja-JP" sz="2400" dirty="0">
                <a:solidFill>
                  <a:schemeClr val="tx1"/>
                </a:solidFill>
                <a:latin typeface="メイリオ" panose="020B0604030504040204" pitchFamily="50" charset="-128"/>
                <a:ea typeface="メイリオ" panose="020B0604030504040204" pitchFamily="50" charset="-128"/>
              </a:rPr>
              <a:t>6</a:t>
            </a:r>
            <a:r>
              <a:rPr lang="ja-JP" altLang="en-US" sz="2400" dirty="0" smtClean="0">
                <a:solidFill>
                  <a:schemeClr val="tx1"/>
                </a:solidFill>
                <a:latin typeface="メイリオ" panose="020B0604030504040204" pitchFamily="50" charset="-128"/>
                <a:ea typeface="メイリオ" panose="020B0604030504040204" pitchFamily="50" charset="-128"/>
              </a:rPr>
              <a:t>年度</a:t>
            </a:r>
            <a:r>
              <a:rPr lang="ja-JP" altLang="en-US" sz="2400" dirty="0">
                <a:solidFill>
                  <a:schemeClr val="tx1"/>
                </a:solidFill>
                <a:latin typeface="メイリオ" panose="020B0604030504040204" pitchFamily="50" charset="-128"/>
                <a:ea typeface="メイリオ" panose="020B0604030504040204" pitchFamily="50" charset="-128"/>
              </a:rPr>
              <a:t>から</a:t>
            </a:r>
            <a:r>
              <a:rPr lang="ja-JP" altLang="en-US" sz="2400" dirty="0" smtClean="0">
                <a:solidFill>
                  <a:schemeClr val="tx1"/>
                </a:solidFill>
                <a:latin typeface="メイリオ" panose="020B0604030504040204" pitchFamily="50" charset="-128"/>
                <a:ea typeface="メイリオ" panose="020B0604030504040204" pitchFamily="50" charset="-128"/>
              </a:rPr>
              <a:t>、「</a:t>
            </a:r>
            <a:r>
              <a:rPr lang="zh-TW" altLang="en-US" sz="2400" dirty="0">
                <a:solidFill>
                  <a:schemeClr val="tx1"/>
                </a:solidFill>
                <a:latin typeface="メイリオ" panose="020B0604030504040204" pitchFamily="50" charset="-128"/>
                <a:ea typeface="メイリオ" panose="020B0604030504040204" pitchFamily="50" charset="-128"/>
              </a:rPr>
              <a:t>海外研修</a:t>
            </a:r>
            <a:r>
              <a:rPr lang="en-US" altLang="zh-TW" sz="2400" dirty="0">
                <a:solidFill>
                  <a:schemeClr val="tx1"/>
                </a:solidFill>
                <a:latin typeface="メイリオ" panose="020B0604030504040204" pitchFamily="50" charset="-128"/>
                <a:ea typeface="メイリオ" panose="020B0604030504040204" pitchFamily="50" charset="-128"/>
              </a:rPr>
              <a:t>Ⅰ</a:t>
            </a:r>
            <a:r>
              <a:rPr lang="zh-TW" altLang="en-US" sz="2400" dirty="0">
                <a:solidFill>
                  <a:schemeClr val="tx1"/>
                </a:solidFill>
                <a:latin typeface="メイリオ" panose="020B0604030504040204" pitchFamily="50" charset="-128"/>
                <a:ea typeface="メイリオ" panose="020B0604030504040204" pitchFamily="50" charset="-128"/>
              </a:rPr>
              <a:t>～</a:t>
            </a:r>
            <a:r>
              <a:rPr lang="en-US" altLang="zh-TW" sz="2400" dirty="0">
                <a:solidFill>
                  <a:schemeClr val="tx1"/>
                </a:solidFill>
                <a:latin typeface="メイリオ" panose="020B0604030504040204" pitchFamily="50" charset="-128"/>
                <a:ea typeface="メイリオ" panose="020B0604030504040204" pitchFamily="50" charset="-128"/>
              </a:rPr>
              <a:t>Ⅱ</a:t>
            </a:r>
            <a:r>
              <a:rPr lang="ja-JP" altLang="en-US" sz="2400" dirty="0">
                <a:solidFill>
                  <a:schemeClr val="tx1"/>
                </a:solidFill>
                <a:latin typeface="メイリオ" panose="020B0604030504040204" pitchFamily="50" charset="-128"/>
                <a:ea typeface="メイリオ" panose="020B0604030504040204" pitchFamily="50" charset="-128"/>
              </a:rPr>
              <a:t>（新設・自由科目）」において、海外留学による単位認定が可能となります</a:t>
            </a:r>
            <a:r>
              <a:rPr lang="ja-JP" altLang="en-US" sz="2400" dirty="0" smtClean="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20</a:t>
            </a:fld>
            <a:endParaRPr lang="ja-JP" altLang="en-US" dirty="0"/>
          </a:p>
        </p:txBody>
      </p:sp>
    </p:spTree>
    <p:extLst>
      <p:ext uri="{BB962C8B-B14F-4D97-AF65-F5344CB8AC3E}">
        <p14:creationId xmlns:p14="http://schemas.microsoft.com/office/powerpoint/2010/main" val="781274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r>
              <a:rPr lang="ja-JP" altLang="en-US" sz="3600" b="1" dirty="0" smtClean="0">
                <a:latin typeface="メイリオ" panose="020B0604030504040204" pitchFamily="50" charset="-128"/>
                <a:ea typeface="メイリオ" panose="020B0604030504040204" pitchFamily="50" charset="-128"/>
              </a:rPr>
              <a:t>その他</a:t>
            </a:r>
            <a:r>
              <a:rPr lang="ja-JP" altLang="en-US" sz="3200" b="1" dirty="0">
                <a:latin typeface="メイリオ" panose="020B0604030504040204" pitchFamily="50" charset="-128"/>
                <a:ea typeface="メイリオ" panose="020B0604030504040204" pitchFamily="50" charset="-128"/>
              </a:rPr>
              <a:t>　</a:t>
            </a:r>
            <a:r>
              <a:rPr lang="en-US" altLang="ja-JP" sz="2800" b="1" dirty="0">
                <a:latin typeface="メイリオ" panose="020B0604030504040204" pitchFamily="50" charset="-128"/>
                <a:ea typeface="メイリオ" panose="020B0604030504040204" pitchFamily="50" charset="-128"/>
              </a:rPr>
              <a:t/>
            </a:r>
            <a:br>
              <a:rPr lang="en-US" altLang="ja-JP" sz="2800" b="1" dirty="0">
                <a:latin typeface="メイリオ" panose="020B0604030504040204" pitchFamily="50" charset="-128"/>
                <a:ea typeface="メイリオ" panose="020B0604030504040204" pitchFamily="50" charset="-128"/>
              </a:rPr>
            </a:br>
            <a:endParaRPr lang="ja-JP" altLang="en-US" sz="2800" b="1" dirty="0">
              <a:latin typeface="メイリオ" panose="020B0604030504040204" pitchFamily="50" charset="-128"/>
              <a:ea typeface="メイリオ" panose="020B0604030504040204" pitchFamily="50" charset="-128"/>
            </a:endParaRPr>
          </a:p>
        </p:txBody>
      </p:sp>
      <p:sp>
        <p:nvSpPr>
          <p:cNvPr id="11" name="コンテンツ プレースホルダー 13"/>
          <p:cNvSpPr>
            <a:spLocks noGrp="1"/>
          </p:cNvSpPr>
          <p:nvPr>
            <p:ph type="body" idx="1"/>
          </p:nvPr>
        </p:nvSpPr>
        <p:spPr>
          <a:xfrm>
            <a:off x="5158308" y="1628800"/>
            <a:ext cx="6480720" cy="3552825"/>
          </a:xfrm>
        </p:spPr>
        <p:txBody>
          <a:bodyPr rtlCol="0">
            <a:normAutofit/>
          </a:bodyPr>
          <a:lstStyle/>
          <a:p>
            <a:pPr marL="342900" indent="-342900">
              <a:buFont typeface="Arial" panose="020B0604020202020204" pitchFamily="34" charset="0"/>
              <a:buChar char="•"/>
            </a:pPr>
            <a:r>
              <a:rPr lang="ja-JP" altLang="en-US" sz="2400" dirty="0" smtClean="0">
                <a:solidFill>
                  <a:schemeClr val="tx1"/>
                </a:solidFill>
                <a:latin typeface="メイリオ" panose="020B0604030504040204" pitchFamily="50" charset="-128"/>
                <a:ea typeface="メイリオ" panose="020B0604030504040204" pitchFamily="50" charset="-128"/>
              </a:rPr>
              <a:t>令和</a:t>
            </a:r>
            <a:r>
              <a:rPr lang="en-US" altLang="ja-JP" sz="2400" dirty="0">
                <a:solidFill>
                  <a:schemeClr val="tx1"/>
                </a:solidFill>
                <a:latin typeface="メイリオ" panose="020B0604030504040204" pitchFamily="50" charset="-128"/>
                <a:ea typeface="メイリオ" panose="020B0604030504040204" pitchFamily="50" charset="-128"/>
              </a:rPr>
              <a:t>6</a:t>
            </a:r>
            <a:r>
              <a:rPr lang="ja-JP" altLang="en-US" sz="2400" dirty="0" smtClean="0">
                <a:solidFill>
                  <a:schemeClr val="tx1"/>
                </a:solidFill>
                <a:latin typeface="メイリオ" panose="020B0604030504040204" pitchFamily="50" charset="-128"/>
                <a:ea typeface="メイリオ" panose="020B0604030504040204" pitchFamily="50" charset="-128"/>
              </a:rPr>
              <a:t>年度</a:t>
            </a:r>
            <a:r>
              <a:rPr lang="ja-JP" altLang="en-US" sz="2400" dirty="0">
                <a:solidFill>
                  <a:schemeClr val="tx1"/>
                </a:solidFill>
                <a:latin typeface="メイリオ" panose="020B0604030504040204" pitchFamily="50" charset="-128"/>
                <a:ea typeface="メイリオ" panose="020B0604030504040204" pitchFamily="50" charset="-128"/>
              </a:rPr>
              <a:t>から</a:t>
            </a:r>
            <a:r>
              <a:rPr lang="ja-JP" altLang="en-US" sz="2400" dirty="0" smtClean="0">
                <a:solidFill>
                  <a:schemeClr val="tx1"/>
                </a:solidFill>
                <a:latin typeface="メイリオ" panose="020B0604030504040204" pitchFamily="50" charset="-128"/>
                <a:ea typeface="メイリオ" panose="020B0604030504040204" pitchFamily="50" charset="-128"/>
              </a:rPr>
              <a:t>、「</a:t>
            </a:r>
            <a:r>
              <a:rPr lang="zh-TW" altLang="en-US" sz="2400" dirty="0">
                <a:solidFill>
                  <a:schemeClr val="tx1"/>
                </a:solidFill>
                <a:latin typeface="メイリオ" panose="020B0604030504040204" pitchFamily="50" charset="-128"/>
                <a:ea typeface="メイリオ" panose="020B0604030504040204" pitchFamily="50" charset="-128"/>
              </a:rPr>
              <a:t>海外研修</a:t>
            </a:r>
            <a:r>
              <a:rPr lang="en-US" altLang="zh-TW" sz="2400" dirty="0">
                <a:solidFill>
                  <a:schemeClr val="tx1"/>
                </a:solidFill>
                <a:latin typeface="メイリオ" panose="020B0604030504040204" pitchFamily="50" charset="-128"/>
                <a:ea typeface="メイリオ" panose="020B0604030504040204" pitchFamily="50" charset="-128"/>
              </a:rPr>
              <a:t>Ⅰ</a:t>
            </a:r>
            <a:r>
              <a:rPr lang="zh-TW" altLang="en-US" sz="2400" dirty="0">
                <a:solidFill>
                  <a:schemeClr val="tx1"/>
                </a:solidFill>
                <a:latin typeface="メイリオ" panose="020B0604030504040204" pitchFamily="50" charset="-128"/>
                <a:ea typeface="メイリオ" panose="020B0604030504040204" pitchFamily="50" charset="-128"/>
              </a:rPr>
              <a:t>～</a:t>
            </a:r>
            <a:r>
              <a:rPr lang="en-US" altLang="zh-TW" sz="2400" dirty="0">
                <a:solidFill>
                  <a:schemeClr val="tx1"/>
                </a:solidFill>
                <a:latin typeface="メイリオ" panose="020B0604030504040204" pitchFamily="50" charset="-128"/>
                <a:ea typeface="メイリオ" panose="020B0604030504040204" pitchFamily="50" charset="-128"/>
              </a:rPr>
              <a:t>Ⅱ</a:t>
            </a:r>
            <a:r>
              <a:rPr lang="ja-JP" altLang="en-US" sz="2400" dirty="0">
                <a:solidFill>
                  <a:schemeClr val="tx1"/>
                </a:solidFill>
                <a:latin typeface="メイリオ" panose="020B0604030504040204" pitchFamily="50" charset="-128"/>
                <a:ea typeface="メイリオ" panose="020B0604030504040204" pitchFamily="50" charset="-128"/>
              </a:rPr>
              <a:t>（新設・自由科目）」において</a:t>
            </a:r>
            <a:r>
              <a:rPr lang="ja-JP" altLang="en-US" sz="2400" dirty="0" smtClean="0">
                <a:solidFill>
                  <a:schemeClr val="tx1"/>
                </a:solidFill>
                <a:latin typeface="メイリオ" panose="020B0604030504040204" pitchFamily="50" charset="-128"/>
                <a:ea typeface="メイリオ" panose="020B0604030504040204" pitchFamily="50" charset="-128"/>
              </a:rPr>
              <a:t>、</a:t>
            </a:r>
            <a:r>
              <a:rPr lang="ja-JP" altLang="en-US" sz="2400" b="1" dirty="0" smtClean="0">
                <a:solidFill>
                  <a:srgbClr val="FF0000"/>
                </a:solidFill>
                <a:latin typeface="メイリオ" panose="020B0604030504040204" pitchFamily="50" charset="-128"/>
                <a:ea typeface="メイリオ" panose="020B0604030504040204" pitchFamily="50" charset="-128"/>
              </a:rPr>
              <a:t>個人で参加した海外留学</a:t>
            </a:r>
            <a:r>
              <a:rPr lang="ja-JP" altLang="en-US" sz="2400" dirty="0">
                <a:solidFill>
                  <a:schemeClr val="tx1"/>
                </a:solidFill>
                <a:latin typeface="メイリオ" panose="020B0604030504040204" pitchFamily="50" charset="-128"/>
                <a:ea typeface="メイリオ" panose="020B0604030504040204" pitchFamily="50" charset="-128"/>
              </a:rPr>
              <a:t>の</a:t>
            </a:r>
            <a:r>
              <a:rPr lang="ja-JP" altLang="en-US" sz="2400" dirty="0" smtClean="0">
                <a:solidFill>
                  <a:schemeClr val="tx1"/>
                </a:solidFill>
                <a:latin typeface="メイリオ" panose="020B0604030504040204" pitchFamily="50" charset="-128"/>
                <a:ea typeface="メイリオ" panose="020B0604030504040204" pitchFamily="50" charset="-128"/>
              </a:rPr>
              <a:t>単位</a:t>
            </a:r>
            <a:r>
              <a:rPr lang="ja-JP" altLang="en-US" sz="2400" dirty="0">
                <a:solidFill>
                  <a:schemeClr val="tx1"/>
                </a:solidFill>
                <a:latin typeface="メイリオ" panose="020B0604030504040204" pitchFamily="50" charset="-128"/>
                <a:ea typeface="メイリオ" panose="020B0604030504040204" pitchFamily="50" charset="-128"/>
              </a:rPr>
              <a:t>認定が可能と</a:t>
            </a:r>
            <a:r>
              <a:rPr lang="ja-JP" altLang="en-US" sz="2400" dirty="0" smtClean="0">
                <a:solidFill>
                  <a:schemeClr val="tx1"/>
                </a:solidFill>
                <a:latin typeface="メイリオ" panose="020B0604030504040204" pitchFamily="50" charset="-128"/>
                <a:ea typeface="メイリオ" panose="020B0604030504040204" pitchFamily="50" charset="-128"/>
              </a:rPr>
              <a:t>なりました。</a:t>
            </a:r>
            <a:endParaRPr lang="en-US" altLang="ja-JP" sz="2400"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21</a:t>
            </a:fld>
            <a:endParaRPr lang="ja-JP" altLang="en-US" dirty="0"/>
          </a:p>
        </p:txBody>
      </p:sp>
    </p:spTree>
    <p:extLst>
      <p:ext uri="{BB962C8B-B14F-4D97-AF65-F5344CB8AC3E}">
        <p14:creationId xmlns:p14="http://schemas.microsoft.com/office/powerpoint/2010/main" val="347235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1132569485"/>
              </p:ext>
            </p:extLst>
          </p:nvPr>
        </p:nvGraphicFramePr>
        <p:xfrm>
          <a:off x="653618" y="836712"/>
          <a:ext cx="10748309" cy="5890545"/>
        </p:xfrm>
        <a:graphic>
          <a:graphicData uri="http://schemas.openxmlformats.org/drawingml/2006/table">
            <a:tbl>
              <a:tblPr firstRow="1" bandRow="1">
                <a:tableStyleId>{5940675A-B579-460E-94D1-54222C63F5DA}</a:tableStyleId>
              </a:tblPr>
              <a:tblGrid>
                <a:gridCol w="1651024">
                  <a:extLst>
                    <a:ext uri="{9D8B030D-6E8A-4147-A177-3AD203B41FA5}">
                      <a16:colId xmlns:a16="http://schemas.microsoft.com/office/drawing/2014/main" val="3839256166"/>
                    </a:ext>
                  </a:extLst>
                </a:gridCol>
                <a:gridCol w="9097285">
                  <a:extLst>
                    <a:ext uri="{9D8B030D-6E8A-4147-A177-3AD203B41FA5}">
                      <a16:colId xmlns:a16="http://schemas.microsoft.com/office/drawing/2014/main" val="2384221184"/>
                    </a:ext>
                  </a:extLst>
                </a:gridCol>
              </a:tblGrid>
              <a:tr h="782562">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対象学年</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marL="0" marR="0" lvl="0" indent="0" algn="l" defTabSz="914126" rtl="0" eaLnBrk="1" fontAlgn="base" latinLnBrk="0" hangingPunct="1">
                        <a:lnSpc>
                          <a:spcPct val="100000"/>
                        </a:lnSpc>
                        <a:spcBef>
                          <a:spcPts val="0"/>
                        </a:spcBef>
                        <a:spcAft>
                          <a:spcPts val="0"/>
                        </a:spcAft>
                        <a:buClrTx/>
                        <a:buSzTx/>
                        <a:buFontTx/>
                        <a:buNone/>
                        <a:tabLst/>
                        <a:defRPr/>
                      </a:pPr>
                      <a:r>
                        <a:rPr lang="ja-JP" altLang="en-US" sz="1800" b="0" dirty="0" smtClean="0">
                          <a:effectLst/>
                          <a:latin typeface="メイリオ" panose="020B0604030504040204" pitchFamily="50" charset="-128"/>
                          <a:ea typeface="メイリオ" panose="020B0604030504040204" pitchFamily="50" charset="-128"/>
                        </a:rPr>
                        <a:t>医学科１年次～６ 年次　</a:t>
                      </a:r>
                      <a:r>
                        <a:rPr lang="en-US" altLang="ja-JP" sz="1800" b="0" dirty="0" smtClean="0">
                          <a:effectLst/>
                          <a:latin typeface="メイリオ" panose="020B0604030504040204" pitchFamily="50" charset="-128"/>
                          <a:ea typeface="メイリオ" panose="020B0604030504040204" pitchFamily="50" charset="-128"/>
                        </a:rPr>
                        <a:t>※</a:t>
                      </a:r>
                      <a:r>
                        <a:rPr lang="ja-JP" altLang="en-US" sz="1800" b="0" dirty="0" smtClean="0">
                          <a:effectLst/>
                          <a:latin typeface="メイリオ" panose="020B0604030504040204" pitchFamily="50" charset="-128"/>
                          <a:ea typeface="メイリオ" panose="020B0604030504040204" pitchFamily="50" charset="-128"/>
                        </a:rPr>
                        <a:t>令和</a:t>
                      </a:r>
                      <a:r>
                        <a:rPr lang="en-US" altLang="ja-JP" sz="1800" b="0" dirty="0" smtClean="0">
                          <a:effectLst/>
                          <a:latin typeface="メイリオ" panose="020B0604030504040204" pitchFamily="50" charset="-128"/>
                          <a:ea typeface="メイリオ" panose="020B0604030504040204" pitchFamily="50" charset="-128"/>
                        </a:rPr>
                        <a:t>3</a:t>
                      </a:r>
                      <a:r>
                        <a:rPr lang="ja-JP" altLang="en-US" sz="1800" b="0" dirty="0" smtClean="0">
                          <a:effectLst/>
                          <a:latin typeface="メイリオ" panose="020B0604030504040204" pitchFamily="50" charset="-128"/>
                          <a:ea typeface="メイリオ" panose="020B0604030504040204" pitchFamily="50" charset="-128"/>
                        </a:rPr>
                        <a:t>年度以降入学者</a:t>
                      </a:r>
                    </a:p>
                  </a:txBody>
                  <a:tcPr marL="76200" marR="76200" marT="76200" marB="76200" anchor="ctr"/>
                </a:tc>
                <a:extLst>
                  <a:ext uri="{0D108BD9-81ED-4DB2-BD59-A6C34878D82A}">
                    <a16:rowId xmlns:a16="http://schemas.microsoft.com/office/drawing/2014/main" val="3328345977"/>
                  </a:ext>
                </a:extLst>
              </a:tr>
              <a:tr h="857444">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時期</a:t>
                      </a:r>
                    </a:p>
                  </a:txBody>
                  <a:tcPr marL="76200" marR="76200" marT="76200" marB="76200" anchor="ctr"/>
                </a:tc>
                <a:tc>
                  <a:txBody>
                    <a:bodyPr/>
                    <a:lstStyle/>
                    <a:p>
                      <a:pPr algn="l" fontAlgn="ctr"/>
                      <a:r>
                        <a:rPr lang="ja-JP" altLang="en-US" sz="1800" b="0" dirty="0" smtClean="0">
                          <a:effectLst/>
                          <a:latin typeface="メイリオ" panose="020B0604030504040204" pitchFamily="50" charset="-128"/>
                          <a:ea typeface="メイリオ" panose="020B0604030504040204" pitchFamily="50" charset="-128"/>
                        </a:rPr>
                        <a:t>必修科目と重ならない時期　　</a:t>
                      </a:r>
                      <a:r>
                        <a:rPr lang="en-US" altLang="ja-JP" sz="1800" b="0" dirty="0" smtClean="0">
                          <a:effectLst/>
                          <a:latin typeface="メイリオ" panose="020B0604030504040204" pitchFamily="50" charset="-128"/>
                          <a:ea typeface="メイリオ" panose="020B0604030504040204" pitchFamily="50" charset="-128"/>
                        </a:rPr>
                        <a:t>※</a:t>
                      </a:r>
                      <a:r>
                        <a:rPr lang="ja-JP" altLang="en-US" sz="1800" b="0" dirty="0" smtClean="0">
                          <a:effectLst/>
                          <a:latin typeface="メイリオ" panose="020B0604030504040204" pitchFamily="50" charset="-128"/>
                          <a:ea typeface="メイリオ" panose="020B0604030504040204" pitchFamily="50" charset="-128"/>
                        </a:rPr>
                        <a:t>夏季又は春季休暇中を推奨</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258521945"/>
                  </a:ext>
                </a:extLst>
              </a:tr>
              <a:tr h="857444">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単位</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marL="0" marR="0" lvl="0" indent="0" algn="l" defTabSz="914126" rtl="0" eaLnBrk="1" fontAlgn="base" latinLnBrk="0" hangingPunct="1">
                        <a:lnSpc>
                          <a:spcPct val="100000"/>
                        </a:lnSpc>
                        <a:spcBef>
                          <a:spcPts val="0"/>
                        </a:spcBef>
                        <a:spcAft>
                          <a:spcPts val="0"/>
                        </a:spcAft>
                        <a:buClrTx/>
                        <a:buSzTx/>
                        <a:buFontTx/>
                        <a:buNone/>
                        <a:tabLst/>
                        <a:defRPr/>
                      </a:pPr>
                      <a:r>
                        <a:rPr lang="ja-JP" altLang="en-US" sz="1800" b="0" dirty="0" smtClean="0">
                          <a:effectLst/>
                          <a:latin typeface="メイリオ" panose="020B0604030504040204" pitchFamily="50" charset="-128"/>
                          <a:ea typeface="メイリオ" panose="020B0604030504040204" pitchFamily="50" charset="-128"/>
                        </a:rPr>
                        <a:t>留学期間に応じて、１単位～３単位　　</a:t>
                      </a:r>
                      <a:r>
                        <a:rPr lang="en-US" altLang="ja-JP" sz="1800" b="0" dirty="0" smtClean="0">
                          <a:effectLst/>
                          <a:latin typeface="メイリオ" panose="020B0604030504040204" pitchFamily="50" charset="-128"/>
                          <a:ea typeface="メイリオ" panose="020B0604030504040204" pitchFamily="50" charset="-128"/>
                        </a:rPr>
                        <a:t>※1</a:t>
                      </a:r>
                      <a:r>
                        <a:rPr lang="ja-JP" altLang="en-US" sz="1800" b="0" dirty="0" smtClean="0">
                          <a:effectLst/>
                          <a:latin typeface="メイリオ" panose="020B0604030504040204" pitchFamily="50" charset="-128"/>
                          <a:ea typeface="メイリオ" panose="020B0604030504040204" pitchFamily="50" charset="-128"/>
                        </a:rPr>
                        <a:t>週間の実習を</a:t>
                      </a:r>
                      <a:r>
                        <a:rPr lang="en-US" altLang="ja-JP" sz="1800" b="0" dirty="0" smtClean="0">
                          <a:effectLst/>
                          <a:latin typeface="メイリオ" panose="020B0604030504040204" pitchFamily="50" charset="-128"/>
                          <a:ea typeface="メイリオ" panose="020B0604030504040204" pitchFamily="50" charset="-128"/>
                        </a:rPr>
                        <a:t>1</a:t>
                      </a:r>
                      <a:r>
                        <a:rPr lang="ja-JP" altLang="en-US" sz="1800" b="0" dirty="0" smtClean="0">
                          <a:effectLst/>
                          <a:latin typeface="メイリオ" panose="020B0604030504040204" pitchFamily="50" charset="-128"/>
                          <a:ea typeface="メイリオ" panose="020B0604030504040204" pitchFamily="50" charset="-128"/>
                        </a:rPr>
                        <a:t>単位として、上限</a:t>
                      </a:r>
                      <a:r>
                        <a:rPr lang="en-US" altLang="ja-JP" sz="1800" b="0" dirty="0" smtClean="0">
                          <a:effectLst/>
                          <a:latin typeface="メイリオ" panose="020B0604030504040204" pitchFamily="50" charset="-128"/>
                          <a:ea typeface="メイリオ" panose="020B0604030504040204" pitchFamily="50" charset="-128"/>
                        </a:rPr>
                        <a:t>3</a:t>
                      </a:r>
                      <a:r>
                        <a:rPr lang="ja-JP" altLang="en-US" sz="1800" b="0" dirty="0" smtClean="0">
                          <a:effectLst/>
                          <a:latin typeface="メイリオ" panose="020B0604030504040204" pitchFamily="50" charset="-128"/>
                          <a:ea typeface="メイリオ" panose="020B0604030504040204" pitchFamily="50" charset="-128"/>
                        </a:rPr>
                        <a:t>単位まで習得可能</a:t>
                      </a:r>
                      <a:endParaRPr lang="zh-CN"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435127297"/>
                  </a:ext>
                </a:extLst>
              </a:tr>
              <a:tr h="782563">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要件</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marL="0" marR="0" lvl="0" indent="0" algn="l" defTabSz="914126" rtl="0" eaLnBrk="1" fontAlgn="base" latinLnBrk="0" hangingPunct="1">
                        <a:lnSpc>
                          <a:spcPct val="100000"/>
                        </a:lnSpc>
                        <a:spcBef>
                          <a:spcPts val="0"/>
                        </a:spcBef>
                        <a:spcAft>
                          <a:spcPts val="0"/>
                        </a:spcAft>
                        <a:buClrTx/>
                        <a:buSzTx/>
                        <a:buFontTx/>
                        <a:buNone/>
                        <a:tabLst/>
                        <a:defRPr/>
                      </a:pPr>
                      <a:r>
                        <a:rPr lang="ja-JP" altLang="en-US" sz="1800" b="0" dirty="0" smtClean="0">
                          <a:effectLst/>
                          <a:latin typeface="メイリオ" panose="020B0604030504040204" pitchFamily="50" charset="-128"/>
                          <a:ea typeface="メイリオ" panose="020B0604030504040204" pitchFamily="50" charset="-128"/>
                        </a:rPr>
                        <a:t>あらかじめ、国際化推進センター長の承認を得ること　</a:t>
                      </a:r>
                      <a:endParaRPr lang="en-US" altLang="ja-JP" sz="1800" b="0" dirty="0" smtClean="0">
                        <a:effectLst/>
                        <a:latin typeface="メイリオ" panose="020B0604030504040204" pitchFamily="50" charset="-128"/>
                        <a:ea typeface="メイリオ" panose="020B0604030504040204" pitchFamily="50" charset="-128"/>
                      </a:endParaRPr>
                    </a:p>
                    <a:p>
                      <a:pPr marL="0" marR="0" lvl="0" indent="0" algn="l" defTabSz="914126" rtl="0" eaLnBrk="1" fontAlgn="base" latinLnBrk="0" hangingPunct="1">
                        <a:lnSpc>
                          <a:spcPct val="100000"/>
                        </a:lnSpc>
                        <a:spcBef>
                          <a:spcPts val="0"/>
                        </a:spcBef>
                        <a:spcAft>
                          <a:spcPts val="0"/>
                        </a:spcAft>
                        <a:buClrTx/>
                        <a:buSzTx/>
                        <a:buFontTx/>
                        <a:buNone/>
                        <a:tabLst/>
                        <a:defRPr/>
                      </a:pPr>
                      <a:r>
                        <a:rPr lang="en-US" altLang="ja-JP" sz="1800" b="0" dirty="0" smtClean="0">
                          <a:effectLst/>
                          <a:latin typeface="メイリオ" panose="020B0604030504040204" pitchFamily="50" charset="-128"/>
                          <a:ea typeface="メイリオ" panose="020B0604030504040204" pitchFamily="50" charset="-128"/>
                        </a:rPr>
                        <a:t>※</a:t>
                      </a:r>
                      <a:r>
                        <a:rPr lang="ja-JP" altLang="en-US" sz="1800" b="0" dirty="0" smtClean="0">
                          <a:effectLst/>
                          <a:latin typeface="メイリオ" panose="020B0604030504040204" pitchFamily="50" charset="-128"/>
                          <a:ea typeface="メイリオ" panose="020B0604030504040204" pitchFamily="50" charset="-128"/>
                        </a:rPr>
                        <a:t>内容等を確認し、単位認定の対象となるか判断します。</a:t>
                      </a:r>
                    </a:p>
                  </a:txBody>
                  <a:tcPr marL="76200" marR="76200" marT="76200" marB="76200" anchor="ctr"/>
                </a:tc>
                <a:extLst>
                  <a:ext uri="{0D108BD9-81ED-4DB2-BD59-A6C34878D82A}">
                    <a16:rowId xmlns:a16="http://schemas.microsoft.com/office/drawing/2014/main" val="2656561783"/>
                  </a:ext>
                </a:extLst>
              </a:tr>
              <a:tr h="680426">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対象留学</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algn="l" fontAlgn="base"/>
                      <a:r>
                        <a:rPr lang="ja-JP" altLang="en-US" sz="1800" b="0" dirty="0" smtClean="0">
                          <a:effectLst/>
                          <a:latin typeface="メイリオ" panose="020B0604030504040204" pitchFamily="50" charset="-128"/>
                          <a:ea typeface="メイリオ" panose="020B0604030504040204" pitchFamily="50" charset="-128"/>
                        </a:rPr>
                        <a:t>基礎配属以外の基礎研究留学、語学留学、海外ボランティア等</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810379246"/>
                  </a:ext>
                </a:extLst>
              </a:tr>
              <a:tr h="680426">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手続</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algn="l" fontAlgn="base"/>
                      <a:r>
                        <a:rPr lang="ja-JP" altLang="en-US" sz="1800" b="0" dirty="0" smtClean="0">
                          <a:effectLst/>
                          <a:latin typeface="メイリオ" panose="020B0604030504040204" pitchFamily="50" charset="-128"/>
                          <a:ea typeface="メイリオ" panose="020B0604030504040204" pitchFamily="50" charset="-128"/>
                        </a:rPr>
                        <a:t>留学開始の</a:t>
                      </a:r>
                      <a:r>
                        <a:rPr lang="ja-JP" altLang="en-US" sz="1800" b="1" dirty="0" smtClean="0">
                          <a:effectLst/>
                          <a:latin typeface="メイリオ" panose="020B0604030504040204" pitchFamily="50" charset="-128"/>
                          <a:ea typeface="メイリオ" panose="020B0604030504040204" pitchFamily="50" charset="-128"/>
                        </a:rPr>
                        <a:t>３か月前 まで</a:t>
                      </a:r>
                      <a:r>
                        <a:rPr lang="ja-JP" altLang="en-US" sz="1800" b="0" dirty="0" smtClean="0">
                          <a:effectLst/>
                          <a:latin typeface="メイリオ" panose="020B0604030504040204" pitchFamily="50" charset="-128"/>
                          <a:ea typeface="メイリオ" panose="020B0604030504040204" pitchFamily="50" charset="-128"/>
                        </a:rPr>
                        <a:t>に留学の意向を国際化推進センターへメールし、承認を得ること。</a:t>
                      </a:r>
                      <a:endParaRPr lang="en-US" altLang="ja-JP" sz="1800" b="0" dirty="0" smtClean="0">
                        <a:effectLst/>
                        <a:latin typeface="メイリオ" panose="020B0604030504040204" pitchFamily="50" charset="-128"/>
                        <a:ea typeface="メイリオ" panose="020B0604030504040204" pitchFamily="50" charset="-128"/>
                      </a:endParaRPr>
                    </a:p>
                    <a:p>
                      <a:pPr algn="l" fontAlgn="base"/>
                      <a:r>
                        <a:rPr lang="ja-JP" altLang="en-US" sz="1800" b="0" dirty="0" smtClean="0">
                          <a:effectLst/>
                          <a:latin typeface="メイリオ" panose="020B0604030504040204" pitchFamily="50" charset="-128"/>
                          <a:ea typeface="メイリオ" panose="020B0604030504040204" pitchFamily="50" charset="-128"/>
                        </a:rPr>
                        <a:t>　国際化推進センターアドレス　　</a:t>
                      </a:r>
                      <a:r>
                        <a:rPr lang="en-US" altLang="ja-JP" sz="1800" b="0" dirty="0" smtClean="0">
                          <a:effectLst/>
                          <a:latin typeface="メイリオ" panose="020B0604030504040204" pitchFamily="50" charset="-128"/>
                          <a:ea typeface="メイリオ" panose="020B0604030504040204" pitchFamily="50" charset="-128"/>
                          <a:hlinkClick r:id="rId2"/>
                        </a:rPr>
                        <a:t>HUSM_IC@hama-med.ac.jp</a:t>
                      </a:r>
                      <a:endParaRPr lang="en-US" altLang="ja-JP" sz="1800" b="0" dirty="0" smtClean="0">
                        <a:effectLst/>
                        <a:latin typeface="メイリオ" panose="020B0604030504040204" pitchFamily="50" charset="-128"/>
                        <a:ea typeface="メイリオ" panose="020B0604030504040204" pitchFamily="50" charset="-128"/>
                      </a:endParaRPr>
                    </a:p>
                    <a:p>
                      <a:pPr algn="l" fontAlgn="base"/>
                      <a:r>
                        <a:rPr lang="ja-JP" altLang="en-US" sz="1800" b="0" dirty="0" smtClean="0">
                          <a:effectLst/>
                          <a:latin typeface="メイリオ" panose="020B0604030504040204" pitchFamily="50" charset="-128"/>
                          <a:ea typeface="メイリオ" panose="020B0604030504040204" pitchFamily="50" charset="-128"/>
                        </a:rPr>
                        <a:t>帰国後に報告書、単位認定申請書などを提出すること。</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1854396339"/>
                  </a:ext>
                </a:extLst>
              </a:tr>
              <a:tr h="680426">
                <a:tc>
                  <a:txBody>
                    <a:bodyPr/>
                    <a:lstStyle/>
                    <a:p>
                      <a:pPr algn="ctr" fontAlgn="ctr"/>
                      <a:r>
                        <a:rPr lang="ja-JP" altLang="en-US" sz="1800" b="0" dirty="0" smtClean="0">
                          <a:effectLst/>
                          <a:latin typeface="メイリオ" panose="020B0604030504040204" pitchFamily="50" charset="-128"/>
                          <a:ea typeface="メイリオ" panose="020B0604030504040204" pitchFamily="50" charset="-128"/>
                        </a:rPr>
                        <a:t>その他</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tc>
                  <a:txBody>
                    <a:bodyPr/>
                    <a:lstStyle/>
                    <a:p>
                      <a:pPr algn="l" fontAlgn="base"/>
                      <a:r>
                        <a:rPr lang="ja-JP" altLang="en-US" sz="1800" b="0" dirty="0" smtClean="0">
                          <a:effectLst/>
                          <a:latin typeface="メイリオ" panose="020B0604030504040204" pitchFamily="50" charset="-128"/>
                          <a:ea typeface="メイリオ" panose="020B0604030504040204" pitchFamily="50" charset="-128"/>
                        </a:rPr>
                        <a:t>大学の留学プログラムに参加する場合と同じく、海外旅行保険・</a:t>
                      </a:r>
                      <a:r>
                        <a:rPr lang="en-US" altLang="ja-JP" sz="1800" b="0" dirty="0" smtClean="0">
                          <a:effectLst/>
                          <a:latin typeface="メイリオ" panose="020B0604030504040204" pitchFamily="50" charset="-128"/>
                          <a:ea typeface="メイリオ" panose="020B0604030504040204" pitchFamily="50" charset="-128"/>
                        </a:rPr>
                        <a:t>OSSMA</a:t>
                      </a:r>
                      <a:r>
                        <a:rPr lang="ja-JP" altLang="en-US" sz="1800" b="0" dirty="0" smtClean="0">
                          <a:effectLst/>
                          <a:latin typeface="メイリオ" panose="020B0604030504040204" pitchFamily="50" charset="-128"/>
                          <a:ea typeface="メイリオ" panose="020B0604030504040204" pitchFamily="50" charset="-128"/>
                        </a:rPr>
                        <a:t>加入は必須</a:t>
                      </a:r>
                      <a:endParaRPr lang="ja-JP" altLang="en-US" sz="1800" b="0" dirty="0">
                        <a:effectLst/>
                        <a:latin typeface="メイリオ" panose="020B0604030504040204" pitchFamily="50" charset="-128"/>
                        <a:ea typeface="メイリオ" panose="020B0604030504040204" pitchFamily="50" charset="-128"/>
                      </a:endParaRPr>
                    </a:p>
                  </a:txBody>
                  <a:tcPr marL="76200" marR="76200" marT="76200" marB="76200" anchor="ctr"/>
                </a:tc>
                <a:extLst>
                  <a:ext uri="{0D108BD9-81ED-4DB2-BD59-A6C34878D82A}">
                    <a16:rowId xmlns:a16="http://schemas.microsoft.com/office/drawing/2014/main" val="3843662121"/>
                  </a:ext>
                </a:extLst>
              </a:tr>
            </a:tbl>
          </a:graphicData>
        </a:graphic>
      </p:graphicFrame>
      <p:sp>
        <p:nvSpPr>
          <p:cNvPr id="30" name="テキスト ボックス 29"/>
          <p:cNvSpPr txBox="1"/>
          <p:nvPr/>
        </p:nvSpPr>
        <p:spPr>
          <a:xfrm>
            <a:off x="653618" y="280005"/>
            <a:ext cx="6552729" cy="400110"/>
          </a:xfrm>
          <a:prstGeom prst="rect">
            <a:avLst/>
          </a:prstGeom>
          <a:solidFill>
            <a:srgbClr val="3366CC"/>
          </a:solidFill>
        </p:spPr>
        <p:txBody>
          <a:bodyPr wrap="square" rtlCol="0">
            <a:spAutoFit/>
          </a:bodyPr>
          <a:lstStyle/>
          <a:p>
            <a:pPr algn="ctr"/>
            <a:r>
              <a:rPr kumimoji="1" lang="ja-JP" altLang="en-US" sz="2000" dirty="0" smtClean="0">
                <a:solidFill>
                  <a:schemeClr val="bg1"/>
                </a:solidFill>
                <a:latin typeface="メイリオ" panose="020B0604030504040204" pitchFamily="50" charset="-128"/>
                <a:ea typeface="メイリオ" panose="020B0604030504040204" pitchFamily="50" charset="-128"/>
              </a:rPr>
              <a:t>自由</a:t>
            </a:r>
            <a:r>
              <a:rPr kumimoji="1" lang="ja-JP" altLang="en-US" sz="2000" dirty="0">
                <a:solidFill>
                  <a:schemeClr val="bg1"/>
                </a:solidFill>
                <a:latin typeface="メイリオ" panose="020B0604030504040204" pitchFamily="50" charset="-128"/>
                <a:ea typeface="メイリオ" panose="020B0604030504040204" pitchFamily="50" charset="-128"/>
              </a:rPr>
              <a:t>科目「海外研修</a:t>
            </a:r>
            <a:r>
              <a:rPr kumimoji="1" lang="en-US" altLang="ja-JP" sz="2000" dirty="0">
                <a:solidFill>
                  <a:schemeClr val="bg1"/>
                </a:solidFill>
                <a:latin typeface="メイリオ" panose="020B0604030504040204" pitchFamily="50" charset="-128"/>
                <a:ea typeface="メイリオ" panose="020B0604030504040204" pitchFamily="50" charset="-128"/>
              </a:rPr>
              <a:t>Ⅰ</a:t>
            </a:r>
            <a:r>
              <a:rPr kumimoji="1" lang="ja-JP" altLang="en-US" sz="2000" dirty="0">
                <a:solidFill>
                  <a:schemeClr val="bg1"/>
                </a:solidFill>
                <a:latin typeface="メイリオ" panose="020B0604030504040204" pitchFamily="50" charset="-128"/>
                <a:ea typeface="メイリオ" panose="020B0604030504040204" pitchFamily="50" charset="-128"/>
              </a:rPr>
              <a:t>及び</a:t>
            </a:r>
            <a:r>
              <a:rPr kumimoji="1" lang="en-US" altLang="ja-JP" sz="2000" dirty="0">
                <a:solidFill>
                  <a:schemeClr val="bg1"/>
                </a:solidFill>
                <a:latin typeface="メイリオ" panose="020B0604030504040204" pitchFamily="50" charset="-128"/>
                <a:ea typeface="メイリオ" panose="020B0604030504040204" pitchFamily="50" charset="-128"/>
              </a:rPr>
              <a:t>Ⅱ</a:t>
            </a:r>
            <a:r>
              <a:rPr kumimoji="1" lang="ja-JP" altLang="en-US" sz="2000" dirty="0">
                <a:solidFill>
                  <a:schemeClr val="bg1"/>
                </a:solidFill>
                <a:latin typeface="メイリオ" panose="020B0604030504040204" pitchFamily="50" charset="-128"/>
                <a:ea typeface="メイリオ" panose="020B0604030504040204" pitchFamily="50" charset="-128"/>
              </a:rPr>
              <a:t>」における海外</a:t>
            </a:r>
            <a:r>
              <a:rPr kumimoji="1" lang="ja-JP" altLang="en-US" sz="2000" dirty="0" smtClean="0">
                <a:solidFill>
                  <a:schemeClr val="bg1"/>
                </a:solidFill>
                <a:latin typeface="メイリオ" panose="020B0604030504040204" pitchFamily="50" charset="-128"/>
                <a:ea typeface="メイリオ" panose="020B0604030504040204" pitchFamily="50" charset="-128"/>
              </a:rPr>
              <a:t>留学</a:t>
            </a:r>
            <a:endParaRPr kumimoji="1"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22</a:t>
            </a:fld>
            <a:endParaRPr lang="ja-JP" altLang="en-US" dirty="0"/>
          </a:p>
        </p:txBody>
      </p:sp>
    </p:spTree>
    <p:extLst>
      <p:ext uri="{BB962C8B-B14F-4D97-AF65-F5344CB8AC3E}">
        <p14:creationId xmlns:p14="http://schemas.microsoft.com/office/powerpoint/2010/main" val="1960575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海外留学前に</a:t>
            </a:r>
            <a:r>
              <a:rPr lang="ja-JP" altLang="en-US" dirty="0" smtClean="0"/>
              <a:t>向けた準備、学習</a:t>
            </a:r>
            <a:endParaRPr lang="en-US" altLang="ja-JP" dirty="0"/>
          </a:p>
        </p:txBody>
      </p:sp>
      <p:sp>
        <p:nvSpPr>
          <p:cNvPr id="3" name="テキスト プレースホルダー 2"/>
          <p:cNvSpPr>
            <a:spLocks noGrp="1"/>
          </p:cNvSpPr>
          <p:nvPr>
            <p:ph type="body" idx="1"/>
          </p:nvPr>
        </p:nvSpPr>
        <p:spPr/>
        <p:txBody>
          <a:bodyPr rtlCol="0">
            <a:normAutofit/>
          </a:bodyPr>
          <a:lstStyle/>
          <a:p>
            <a:pPr rtl="0"/>
            <a:r>
              <a:rPr lang="ja-JP" altLang="en-US" sz="2400" dirty="0"/>
              <a:t>事前学習・</a:t>
            </a:r>
            <a:r>
              <a:rPr lang="en-US" altLang="ja-JP" sz="2400" dirty="0"/>
              <a:t>TOEIC</a:t>
            </a:r>
            <a:r>
              <a:rPr lang="ja-JP" altLang="en-US" sz="2400" dirty="0"/>
              <a:t>受験など</a:t>
            </a:r>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23</a:t>
            </a:fld>
            <a:endParaRPr lang="ja-JP" altLang="en-US" dirty="0"/>
          </a:p>
        </p:txBody>
      </p:sp>
    </p:spTree>
    <p:extLst>
      <p:ext uri="{BB962C8B-B14F-4D97-AF65-F5344CB8AC3E}">
        <p14:creationId xmlns:p14="http://schemas.microsoft.com/office/powerpoint/2010/main" val="137925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24</a:t>
            </a:fld>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678506372"/>
              </p:ext>
            </p:extLst>
          </p:nvPr>
        </p:nvGraphicFramePr>
        <p:xfrm>
          <a:off x="765820" y="2204864"/>
          <a:ext cx="10297143" cy="4007650"/>
        </p:xfrm>
        <a:graphic>
          <a:graphicData uri="http://schemas.openxmlformats.org/drawingml/2006/table">
            <a:tbl>
              <a:tblPr>
                <a:tableStyleId>{22838BEF-8BB2-4498-84A7-C5851F593DF1}</a:tableStyleId>
              </a:tblPr>
              <a:tblGrid>
                <a:gridCol w="1739382">
                  <a:extLst>
                    <a:ext uri="{9D8B030D-6E8A-4147-A177-3AD203B41FA5}">
                      <a16:colId xmlns:a16="http://schemas.microsoft.com/office/drawing/2014/main" val="712510445"/>
                    </a:ext>
                  </a:extLst>
                </a:gridCol>
                <a:gridCol w="715631">
                  <a:extLst>
                    <a:ext uri="{9D8B030D-6E8A-4147-A177-3AD203B41FA5}">
                      <a16:colId xmlns:a16="http://schemas.microsoft.com/office/drawing/2014/main" val="1364588889"/>
                    </a:ext>
                  </a:extLst>
                </a:gridCol>
                <a:gridCol w="1371625">
                  <a:extLst>
                    <a:ext uri="{9D8B030D-6E8A-4147-A177-3AD203B41FA5}">
                      <a16:colId xmlns:a16="http://schemas.microsoft.com/office/drawing/2014/main" val="2525831936"/>
                    </a:ext>
                  </a:extLst>
                </a:gridCol>
                <a:gridCol w="1378254">
                  <a:extLst>
                    <a:ext uri="{9D8B030D-6E8A-4147-A177-3AD203B41FA5}">
                      <a16:colId xmlns:a16="http://schemas.microsoft.com/office/drawing/2014/main" val="3241044212"/>
                    </a:ext>
                  </a:extLst>
                </a:gridCol>
                <a:gridCol w="940923">
                  <a:extLst>
                    <a:ext uri="{9D8B030D-6E8A-4147-A177-3AD203B41FA5}">
                      <a16:colId xmlns:a16="http://schemas.microsoft.com/office/drawing/2014/main" val="1021353264"/>
                    </a:ext>
                  </a:extLst>
                </a:gridCol>
                <a:gridCol w="914418">
                  <a:extLst>
                    <a:ext uri="{9D8B030D-6E8A-4147-A177-3AD203B41FA5}">
                      <a16:colId xmlns:a16="http://schemas.microsoft.com/office/drawing/2014/main" val="3214771631"/>
                    </a:ext>
                  </a:extLst>
                </a:gridCol>
                <a:gridCol w="715631">
                  <a:extLst>
                    <a:ext uri="{9D8B030D-6E8A-4147-A177-3AD203B41FA5}">
                      <a16:colId xmlns:a16="http://schemas.microsoft.com/office/drawing/2014/main" val="3249049171"/>
                    </a:ext>
                  </a:extLst>
                </a:gridCol>
                <a:gridCol w="848157">
                  <a:extLst>
                    <a:ext uri="{9D8B030D-6E8A-4147-A177-3AD203B41FA5}">
                      <a16:colId xmlns:a16="http://schemas.microsoft.com/office/drawing/2014/main" val="3948415813"/>
                    </a:ext>
                  </a:extLst>
                </a:gridCol>
                <a:gridCol w="848157">
                  <a:extLst>
                    <a:ext uri="{9D8B030D-6E8A-4147-A177-3AD203B41FA5}">
                      <a16:colId xmlns:a16="http://schemas.microsoft.com/office/drawing/2014/main" val="926648474"/>
                    </a:ext>
                  </a:extLst>
                </a:gridCol>
                <a:gridCol w="824965">
                  <a:extLst>
                    <a:ext uri="{9D8B030D-6E8A-4147-A177-3AD203B41FA5}">
                      <a16:colId xmlns:a16="http://schemas.microsoft.com/office/drawing/2014/main" val="696000422"/>
                    </a:ext>
                  </a:extLst>
                </a:gridCol>
              </a:tblGrid>
              <a:tr h="176427">
                <a:tc gridSpan="10">
                  <a:txBody>
                    <a:bodyPr/>
                    <a:lstStyle/>
                    <a:p>
                      <a:pPr algn="l" fontAlgn="ctr"/>
                      <a:r>
                        <a:rPr lang="zh-TW" altLang="en-US" sz="1400" u="none" strike="noStrike" dirty="0">
                          <a:effectLst/>
                          <a:latin typeface="メイリオ" panose="020B0604030504040204" pitchFamily="50" charset="-128"/>
                          <a:ea typeface="メイリオ" panose="020B0604030504040204" pitchFamily="50" charset="-128"/>
                        </a:rPr>
                        <a:t>英語資格試験換算表（参考）</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hMerge="1">
                  <a:txBody>
                    <a:bodyPr/>
                    <a:lstStyle/>
                    <a:p>
                      <a:pPr algn="l" fontAlgn="ct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2908358810"/>
                  </a:ext>
                </a:extLst>
              </a:tr>
              <a:tr h="705709">
                <a:tc>
                  <a:txBody>
                    <a:bodyPr/>
                    <a:lstStyle/>
                    <a:p>
                      <a:pPr algn="ctr" fontAlgn="ctr"/>
                      <a:r>
                        <a:rPr lang="en-US" sz="1400" u="none" strike="noStrike" dirty="0">
                          <a:effectLst/>
                          <a:latin typeface="メイリオ" panose="020B0604030504040204" pitchFamily="50" charset="-128"/>
                          <a:ea typeface="メイリオ" panose="020B0604030504040204" pitchFamily="50" charset="-128"/>
                        </a:rPr>
                        <a:t>CEFR</a:t>
                      </a:r>
                      <a:endParaRPr 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a:effectLst/>
                          <a:latin typeface="メイリオ" panose="020B0604030504040204" pitchFamily="50" charset="-128"/>
                          <a:ea typeface="メイリオ" panose="020B0604030504040204" pitchFamily="50" charset="-128"/>
                        </a:rPr>
                        <a:t>TOEIC</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L&amp;R</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zh-TW" altLang="en-US" sz="1400" u="none" strike="noStrike" dirty="0">
                          <a:effectLst/>
                          <a:latin typeface="メイリオ" panose="020B0604030504040204" pitchFamily="50" charset="-128"/>
                          <a:ea typeface="メイリオ" panose="020B0604030504040204" pitchFamily="50" charset="-128"/>
                        </a:rPr>
                        <a:t>実用英語技能検定</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ケンブリッジ</a:t>
                      </a:r>
                      <a:br>
                        <a:rPr lang="ja-JP" altLang="en-US" sz="1400" u="none" strike="noStrike" dirty="0">
                          <a:effectLst/>
                          <a:latin typeface="メイリオ" panose="020B0604030504040204" pitchFamily="50" charset="-128"/>
                          <a:ea typeface="メイリオ" panose="020B0604030504040204" pitchFamily="50" charset="-128"/>
                        </a:rPr>
                      </a:br>
                      <a:r>
                        <a:rPr lang="ja-JP" altLang="en-US" sz="1400" u="none" strike="noStrike" dirty="0">
                          <a:effectLst/>
                          <a:latin typeface="メイリオ" panose="020B0604030504040204" pitchFamily="50" charset="-128"/>
                          <a:ea typeface="メイリオ" panose="020B0604030504040204" pitchFamily="50" charset="-128"/>
                        </a:rPr>
                        <a:t>英語検定</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dirty="0">
                          <a:effectLst/>
                          <a:latin typeface="メイリオ" panose="020B0604030504040204" pitchFamily="50" charset="-128"/>
                          <a:ea typeface="メイリオ" panose="020B0604030504040204" pitchFamily="50" charset="-128"/>
                        </a:rPr>
                        <a:t>GTEC</a:t>
                      </a:r>
                      <a:br>
                        <a:rPr lang="en-US" sz="1400" u="none" strike="noStrike" dirty="0">
                          <a:effectLst/>
                          <a:latin typeface="メイリオ" panose="020B0604030504040204" pitchFamily="50" charset="-128"/>
                          <a:ea typeface="メイリオ" panose="020B0604030504040204" pitchFamily="50" charset="-128"/>
                        </a:rPr>
                      </a:br>
                      <a:r>
                        <a:rPr lang="en-US" sz="1400" u="none" strike="noStrike" dirty="0">
                          <a:effectLst/>
                          <a:latin typeface="メイリオ" panose="020B0604030504040204" pitchFamily="50" charset="-128"/>
                          <a:ea typeface="メイリオ" panose="020B0604030504040204" pitchFamily="50" charset="-128"/>
                        </a:rPr>
                        <a:t>Advanced</a:t>
                      </a:r>
                      <a:br>
                        <a:rPr lang="en-US" sz="1400" u="none" strike="noStrike" dirty="0">
                          <a:effectLst/>
                          <a:latin typeface="メイリオ" panose="020B0604030504040204" pitchFamily="50" charset="-128"/>
                          <a:ea typeface="メイリオ" panose="020B0604030504040204" pitchFamily="50" charset="-128"/>
                        </a:rPr>
                      </a:br>
                      <a:r>
                        <a:rPr lang="en-US" sz="1400" u="none" strike="noStrike" dirty="0">
                          <a:effectLst/>
                          <a:latin typeface="メイリオ" panose="020B0604030504040204" pitchFamily="50" charset="-128"/>
                          <a:ea typeface="メイリオ" panose="020B0604030504040204" pitchFamily="50" charset="-128"/>
                        </a:rPr>
                        <a:t>Basic</a:t>
                      </a:r>
                      <a:br>
                        <a:rPr lang="en-US" sz="1400" u="none" strike="noStrike" dirty="0">
                          <a:effectLst/>
                          <a:latin typeface="メイリオ" panose="020B0604030504040204" pitchFamily="50" charset="-128"/>
                          <a:ea typeface="メイリオ" panose="020B0604030504040204" pitchFamily="50" charset="-128"/>
                        </a:rPr>
                      </a:br>
                      <a:r>
                        <a:rPr lang="en-US" sz="1400" u="none" strike="noStrike" dirty="0">
                          <a:effectLst/>
                          <a:latin typeface="メイリオ" panose="020B0604030504040204" pitchFamily="50" charset="-128"/>
                          <a:ea typeface="メイリオ" panose="020B0604030504040204" pitchFamily="50" charset="-128"/>
                        </a:rPr>
                        <a:t>Core</a:t>
                      </a:r>
                      <a:br>
                        <a:rPr lang="en-US" sz="1400" u="none" strike="noStrike" dirty="0">
                          <a:effectLst/>
                          <a:latin typeface="メイリオ" panose="020B0604030504040204" pitchFamily="50" charset="-128"/>
                          <a:ea typeface="メイリオ" panose="020B0604030504040204" pitchFamily="50" charset="-128"/>
                        </a:rPr>
                      </a:br>
                      <a:r>
                        <a:rPr lang="en-US" sz="1400" u="none" strike="noStrike" dirty="0">
                          <a:effectLst/>
                          <a:latin typeface="メイリオ" panose="020B0604030504040204" pitchFamily="50" charset="-128"/>
                          <a:ea typeface="メイリオ" panose="020B0604030504040204" pitchFamily="50" charset="-128"/>
                        </a:rPr>
                        <a:t>CBT</a:t>
                      </a:r>
                      <a:endParaRPr 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dirty="0">
                          <a:effectLst/>
                          <a:latin typeface="メイリオ" panose="020B0604030504040204" pitchFamily="50" charset="-128"/>
                          <a:ea typeface="メイリオ" panose="020B0604030504040204" pitchFamily="50" charset="-128"/>
                        </a:rPr>
                        <a:t>IELTS</a:t>
                      </a:r>
                      <a:endParaRPr 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a:effectLst/>
                          <a:latin typeface="メイリオ" panose="020B0604030504040204" pitchFamily="50" charset="-128"/>
                          <a:ea typeface="メイリオ" panose="020B0604030504040204" pitchFamily="50" charset="-128"/>
                        </a:rPr>
                        <a:t>TEAP</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a:effectLst/>
                          <a:latin typeface="メイリオ" panose="020B0604030504040204" pitchFamily="50" charset="-128"/>
                          <a:ea typeface="メイリオ" panose="020B0604030504040204" pitchFamily="50" charset="-128"/>
                        </a:rPr>
                        <a:t>TEAP</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CBT</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a:effectLst/>
                          <a:latin typeface="メイリオ" panose="020B0604030504040204" pitchFamily="50" charset="-128"/>
                          <a:ea typeface="メイリオ" panose="020B0604030504040204" pitchFamily="50" charset="-128"/>
                        </a:rPr>
                        <a:t>TOEFL</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iBT</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sz="1400" u="none" strike="noStrike">
                          <a:effectLst/>
                          <a:latin typeface="メイリオ" panose="020B0604030504040204" pitchFamily="50" charset="-128"/>
                          <a:ea typeface="メイリオ" panose="020B0604030504040204" pitchFamily="50" charset="-128"/>
                        </a:rPr>
                        <a:t>TOEIC</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L&amp;R/</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TOEIC</a:t>
                      </a:r>
                      <a:br>
                        <a:rPr lang="en-US" sz="1400" u="none" strike="noStrike">
                          <a:effectLst/>
                          <a:latin typeface="メイリオ" panose="020B0604030504040204" pitchFamily="50" charset="-128"/>
                          <a:ea typeface="メイリオ" panose="020B0604030504040204" pitchFamily="50" charset="-128"/>
                        </a:rPr>
                      </a:br>
                      <a:r>
                        <a:rPr lang="en-US" sz="1400" u="none" strike="noStrike">
                          <a:effectLst/>
                          <a:latin typeface="メイリオ" panose="020B0604030504040204" pitchFamily="50" charset="-128"/>
                          <a:ea typeface="メイリオ" panose="020B0604030504040204" pitchFamily="50" charset="-128"/>
                        </a:rPr>
                        <a:t>S&amp;W</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1208674105"/>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C2 Proficient</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200 - 230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8.5-9.0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852722325"/>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C1 Advanced</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945-990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１級</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180 - 199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1350-1400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7.0-8.0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375-400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800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120-95</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1845-1990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3888686469"/>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B2 Upper Intermediate</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785-940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zh-TW" altLang="en-US" sz="1400" u="none" strike="noStrike">
                          <a:effectLst/>
                          <a:latin typeface="メイリオ" panose="020B0604030504040204" pitchFamily="50" charset="-128"/>
                          <a:ea typeface="メイリオ" panose="020B0604030504040204" pitchFamily="50" charset="-128"/>
                        </a:rPr>
                        <a:t>準１級～１級</a:t>
                      </a:r>
                      <a:endParaRPr lang="zh-TW"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160 - 179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1190-1349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5.5-6.5</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309-374</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600-795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94-72</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1560-1840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1391238318"/>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B1 Intermediate</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550-780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zh-TW" altLang="en-US" sz="1400" u="none" strike="noStrike" dirty="0">
                          <a:effectLst/>
                          <a:latin typeface="メイリオ" panose="020B0604030504040204" pitchFamily="50" charset="-128"/>
                          <a:ea typeface="メイリオ" panose="020B0604030504040204" pitchFamily="50" charset="-128"/>
                        </a:rPr>
                        <a:t>２級～準１級</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140 - 159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960-1189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4.0-5.0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225-308</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420-595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71-42</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1150-1555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3429445704"/>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A2 Elementary</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225-545</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zh-TW" altLang="en-US" sz="1400" u="none" strike="noStrike" dirty="0">
                          <a:effectLst/>
                          <a:latin typeface="メイリオ" panose="020B0604030504040204" pitchFamily="50" charset="-128"/>
                          <a:ea typeface="メイリオ" panose="020B0604030504040204" pitchFamily="50" charset="-128"/>
                        </a:rPr>
                        <a:t>準２級～２級</a:t>
                      </a:r>
                      <a:endParaRPr lang="zh-TW"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120 - 139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690-959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135-224</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235-415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625-1145</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3654155291"/>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A1 Beginner</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120-220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zh-TW" altLang="en-US" sz="1400" u="none" strike="noStrike">
                          <a:effectLst/>
                          <a:latin typeface="メイリオ" panose="020B0604030504040204" pitchFamily="50" charset="-128"/>
                          <a:ea typeface="メイリオ" panose="020B0604030504040204" pitchFamily="50" charset="-128"/>
                        </a:rPr>
                        <a:t>３級～準２級</a:t>
                      </a:r>
                      <a:endParaRPr lang="zh-TW"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100 - 119</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270-689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320-620</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2999094454"/>
                  </a:ext>
                </a:extLst>
              </a:tr>
              <a:tr h="275168">
                <a:tc>
                  <a:txBody>
                    <a:bodyPr/>
                    <a:lstStyle/>
                    <a:p>
                      <a:pPr algn="l" fontAlgn="ctr"/>
                      <a:r>
                        <a:rPr lang="en-US" sz="1400" u="none" strike="noStrike">
                          <a:effectLst/>
                          <a:latin typeface="メイリオ" panose="020B0604030504040204" pitchFamily="50" charset="-128"/>
                          <a:ea typeface="メイリオ" panose="020B0604030504040204" pitchFamily="50" charset="-128"/>
                        </a:rPr>
                        <a:t>&lt; A1</a:t>
                      </a:r>
                      <a:endParaRPr 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a:effectLst/>
                          <a:latin typeface="メイリオ" panose="020B0604030504040204" pitchFamily="50" charset="-128"/>
                          <a:ea typeface="メイリオ" panose="020B0604030504040204" pitchFamily="50" charset="-128"/>
                        </a:rPr>
                        <a:t>10-120</a:t>
                      </a:r>
                      <a:endParaRPr lang="en-US" altLang="ja-JP"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en-US" altLang="ja-JP" sz="1400" u="none" strike="noStrike" dirty="0">
                          <a:effectLst/>
                          <a:latin typeface="メイリオ" panose="020B0604030504040204" pitchFamily="50" charset="-128"/>
                          <a:ea typeface="メイリオ" panose="020B0604030504040204" pitchFamily="50" charset="-128"/>
                        </a:rPr>
                        <a:t>80 - 99</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a:effectLst/>
                          <a:latin typeface="メイリオ" panose="020B0604030504040204" pitchFamily="50" charset="-128"/>
                          <a:ea typeface="メイリオ" panose="020B0604030504040204" pitchFamily="50" charset="-128"/>
                        </a:rPr>
                        <a:t>　</a:t>
                      </a:r>
                      <a:endParaRPr lang="ja-JP" altLang="en-US" sz="1400" b="0" i="0" u="none" strike="noStrike">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tc>
                  <a:txBody>
                    <a:bodyPr/>
                    <a:lstStyle/>
                    <a:p>
                      <a:pPr algn="ctr" fontAlgn="ctr"/>
                      <a:r>
                        <a:rPr lang="ja-JP" altLang="en-US" sz="1400" u="none" strike="noStrike" dirty="0">
                          <a:effectLst/>
                          <a:latin typeface="メイリオ" panose="020B0604030504040204" pitchFamily="50" charset="-128"/>
                          <a:ea typeface="メイリオ" panose="020B0604030504040204" pitchFamily="50" charset="-128"/>
                        </a:rPr>
                        <a:t>　</a:t>
                      </a:r>
                      <a:endParaRPr lang="ja-JP" altLang="en-US"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6222" marR="6222" marT="6222" marB="0" anchor="ctr"/>
                </a:tc>
                <a:extLst>
                  <a:ext uri="{0D108BD9-81ED-4DB2-BD59-A6C34878D82A}">
                    <a16:rowId xmlns:a16="http://schemas.microsoft.com/office/drawing/2014/main" val="83287915"/>
                  </a:ext>
                </a:extLst>
              </a:tr>
            </a:tbl>
          </a:graphicData>
        </a:graphic>
      </p:graphicFrame>
      <p:sp>
        <p:nvSpPr>
          <p:cNvPr id="6" name="正方形/長方形 5"/>
          <p:cNvSpPr/>
          <p:nvPr/>
        </p:nvSpPr>
        <p:spPr>
          <a:xfrm>
            <a:off x="765820" y="640080"/>
            <a:ext cx="10513168" cy="1477328"/>
          </a:xfrm>
          <a:prstGeom prst="rect">
            <a:avLst/>
          </a:prstGeom>
        </p:spPr>
        <p:txBody>
          <a:bodyPr wrap="square">
            <a:spAutoFit/>
          </a:bodyPr>
          <a:lstStyle/>
          <a:p>
            <a:pPr fontAlgn="base"/>
            <a:r>
              <a:rPr lang="ja-JP" altLang="en-US" dirty="0">
                <a:solidFill>
                  <a:srgbClr val="000000"/>
                </a:solidFill>
                <a:latin typeface="メイリオ" panose="020B0604030504040204" pitchFamily="50" charset="-128"/>
                <a:ea typeface="メイリオ" panose="020B0604030504040204" pitchFamily="50" charset="-128"/>
              </a:rPr>
              <a:t> 臨床実習、基礎配属における基礎研究留学に参加するためには、</a:t>
            </a:r>
            <a:r>
              <a:rPr lang="ja-JP" altLang="en-US" b="1" dirty="0">
                <a:solidFill>
                  <a:srgbClr val="000000"/>
                </a:solidFill>
                <a:latin typeface="メイリオ" panose="020B0604030504040204" pitchFamily="50" charset="-128"/>
                <a:ea typeface="メイリオ" panose="020B0604030504040204" pitchFamily="50" charset="-128"/>
              </a:rPr>
              <a:t>一定基準以上の語学力が必要</a:t>
            </a:r>
            <a:r>
              <a:rPr lang="ja-JP" altLang="en-US" dirty="0">
                <a:solidFill>
                  <a:srgbClr val="000000"/>
                </a:solidFill>
                <a:latin typeface="メイリオ" panose="020B0604030504040204" pitchFamily="50" charset="-128"/>
                <a:ea typeface="メイリオ" panose="020B0604030504040204" pitchFamily="50" charset="-128"/>
              </a:rPr>
              <a:t>です（</a:t>
            </a:r>
            <a:r>
              <a:rPr lang="ja-JP" altLang="en-US" b="1" dirty="0">
                <a:solidFill>
                  <a:srgbClr val="000000"/>
                </a:solidFill>
                <a:latin typeface="メイリオ" panose="020B0604030504040204" pitchFamily="50" charset="-128"/>
                <a:ea typeface="メイリオ" panose="020B0604030504040204" pitchFamily="50" charset="-128"/>
              </a:rPr>
              <a:t>詳細については、各プログラム参照</a:t>
            </a:r>
            <a:r>
              <a:rPr lang="ja-JP" altLang="en-US" dirty="0">
                <a:solidFill>
                  <a:srgbClr val="000000"/>
                </a:solidFill>
                <a:latin typeface="メイリオ" panose="020B0604030504040204" pitchFamily="50" charset="-128"/>
                <a:ea typeface="メイリオ" panose="020B0604030504040204" pitchFamily="50" charset="-128"/>
              </a:rPr>
              <a:t>）。</a:t>
            </a:r>
            <a:endParaRPr lang="en-US" altLang="ja-JP" dirty="0">
              <a:solidFill>
                <a:srgbClr val="000000"/>
              </a:solidFill>
              <a:latin typeface="メイリオ" panose="020B0604030504040204" pitchFamily="50" charset="-128"/>
              <a:ea typeface="メイリオ" panose="020B0604030504040204" pitchFamily="50" charset="-128"/>
            </a:endParaRPr>
          </a:p>
          <a:p>
            <a:pPr fontAlgn="base"/>
            <a:r>
              <a:rPr lang="ja-JP" altLang="en-US" dirty="0">
                <a:solidFill>
                  <a:srgbClr val="000000"/>
                </a:solidFill>
                <a:latin typeface="メイリオ" panose="020B0604030504040204" pitchFamily="50" charset="-128"/>
                <a:ea typeface="メイリオ" panose="020B0604030504040204" pitchFamily="50" charset="-128"/>
              </a:rPr>
              <a:t>　　</a:t>
            </a:r>
            <a:r>
              <a:rPr lang="ja-JP" altLang="en-US" dirty="0" smtClean="0">
                <a:solidFill>
                  <a:srgbClr val="000000"/>
                </a:solidFill>
                <a:latin typeface="メイリオ" panose="020B0604030504040204" pitchFamily="50" charset="-128"/>
                <a:ea typeface="メイリオ" panose="020B0604030504040204" pitchFamily="50" charset="-128"/>
              </a:rPr>
              <a:t>（臨床実習の場合</a:t>
            </a:r>
            <a:r>
              <a:rPr lang="en-US" altLang="ja-JP" dirty="0" smtClean="0">
                <a:solidFill>
                  <a:srgbClr val="000000"/>
                </a:solidFill>
                <a:latin typeface="メイリオ" panose="020B0604030504040204" pitchFamily="50" charset="-128"/>
                <a:ea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rPr>
              <a:t>資格</a:t>
            </a:r>
            <a:r>
              <a:rPr lang="en-US" altLang="ja-JP" dirty="0">
                <a:solidFill>
                  <a:srgbClr val="000000"/>
                </a:solidFill>
                <a:latin typeface="メイリオ" panose="020B0604030504040204" pitchFamily="50" charset="-128"/>
                <a:ea typeface="メイリオ" panose="020B0604030504040204" pitchFamily="50" charset="-128"/>
              </a:rPr>
              <a:t>】</a:t>
            </a:r>
            <a:r>
              <a:rPr lang="en-US" altLang="ja-JP" dirty="0" smtClean="0">
                <a:solidFill>
                  <a:srgbClr val="000000"/>
                </a:solidFill>
                <a:latin typeface="メイリオ" panose="020B0604030504040204" pitchFamily="50" charset="-128"/>
                <a:ea typeface="メイリオ" panose="020B0604030504040204" pitchFamily="50" charset="-128"/>
              </a:rPr>
              <a:t>TOEIC(L&amp;R)720</a:t>
            </a:r>
            <a:r>
              <a:rPr lang="ja-JP" altLang="en-US" dirty="0" smtClean="0">
                <a:solidFill>
                  <a:srgbClr val="000000"/>
                </a:solidFill>
                <a:latin typeface="メイリオ" panose="020B0604030504040204" pitchFamily="50" charset="-128"/>
                <a:ea typeface="メイリオ" panose="020B0604030504040204" pitchFamily="50" charset="-128"/>
              </a:rPr>
              <a:t>点</a:t>
            </a:r>
            <a:r>
              <a:rPr lang="ja-JP" altLang="en-US" dirty="0">
                <a:solidFill>
                  <a:srgbClr val="000000"/>
                </a:solidFill>
                <a:latin typeface="メイリオ" panose="020B0604030504040204" pitchFamily="50" charset="-128"/>
                <a:ea typeface="メイリオ" panose="020B0604030504040204" pitchFamily="50" charset="-128"/>
              </a:rPr>
              <a:t>もしくは同等以上の語学力を有すること。 </a:t>
            </a:r>
            <a:endParaRPr lang="en-US" altLang="ja-JP" sz="2000" dirty="0">
              <a:solidFill>
                <a:srgbClr val="242424"/>
              </a:solidFill>
              <a:latin typeface="メイリオ" panose="020B0604030504040204" pitchFamily="50" charset="-128"/>
              <a:ea typeface="メイリオ" panose="020B0604030504040204" pitchFamily="50" charset="-128"/>
            </a:endParaRPr>
          </a:p>
          <a:p>
            <a:pPr fontAlgn="base"/>
            <a:r>
              <a:rPr lang="en-US" altLang="ja-JP" b="1" dirty="0">
                <a:solidFill>
                  <a:srgbClr val="FF0000"/>
                </a:solidFill>
                <a:latin typeface="メイリオ" panose="020B0604030504040204" pitchFamily="50" charset="-128"/>
                <a:ea typeface="メイリオ" panose="020B0604030504040204" pitchFamily="50" charset="-128"/>
              </a:rPr>
              <a:t>※</a:t>
            </a:r>
            <a:r>
              <a:rPr lang="ja-JP" altLang="en-US" b="1" dirty="0">
                <a:solidFill>
                  <a:srgbClr val="FF0000"/>
                </a:solidFill>
                <a:latin typeface="メイリオ" panose="020B0604030504040204" pitchFamily="50" charset="-128"/>
                <a:ea typeface="メイリオ" panose="020B0604030504040204" pitchFamily="50" charset="-128"/>
              </a:rPr>
              <a:t>検定試験の認定証書、または合格証書の発行</a:t>
            </a:r>
            <a:r>
              <a:rPr lang="ja-JP" altLang="en-US" b="1" dirty="0" smtClean="0">
                <a:solidFill>
                  <a:srgbClr val="FF0000"/>
                </a:solidFill>
                <a:latin typeface="メイリオ" panose="020B0604030504040204" pitchFamily="50" charset="-128"/>
                <a:ea typeface="メイリオ" panose="020B0604030504040204" pitchFamily="50" charset="-128"/>
              </a:rPr>
              <a:t>日は、</a:t>
            </a:r>
            <a:r>
              <a:rPr lang="ja-JP" altLang="en-US" b="1" dirty="0">
                <a:solidFill>
                  <a:srgbClr val="FF0000"/>
                </a:solidFill>
                <a:latin typeface="メイリオ" panose="020B0604030504040204" pitchFamily="50" charset="-128"/>
                <a:ea typeface="メイリオ" panose="020B0604030504040204" pitchFamily="50" charset="-128"/>
              </a:rPr>
              <a:t>応募締切日から過去２年</a:t>
            </a:r>
            <a:r>
              <a:rPr lang="ja-JP" altLang="en-US" b="1" dirty="0" smtClean="0">
                <a:solidFill>
                  <a:srgbClr val="FF0000"/>
                </a:solidFill>
                <a:latin typeface="メイリオ" panose="020B0604030504040204" pitchFamily="50" charset="-128"/>
                <a:ea typeface="メイリオ" panose="020B0604030504040204" pitchFamily="50" charset="-128"/>
              </a:rPr>
              <a:t>以内～募集締切日の</a:t>
            </a:r>
            <a:r>
              <a:rPr lang="ja-JP" altLang="en-US" b="1" dirty="0">
                <a:solidFill>
                  <a:srgbClr val="FF0000"/>
                </a:solidFill>
                <a:latin typeface="メイリオ" panose="020B0604030504040204" pitchFamily="50" charset="-128"/>
                <a:ea typeface="メイリオ" panose="020B0604030504040204" pitchFamily="50" charset="-128"/>
              </a:rPr>
              <a:t>ものを</a:t>
            </a:r>
            <a:r>
              <a:rPr lang="ja-JP" altLang="en-US" b="1" dirty="0" smtClean="0">
                <a:solidFill>
                  <a:srgbClr val="FF0000"/>
                </a:solidFill>
                <a:latin typeface="メイリオ" panose="020B0604030504040204" pitchFamily="50" charset="-128"/>
                <a:ea typeface="メイリオ" panose="020B0604030504040204" pitchFamily="50" charset="-128"/>
              </a:rPr>
              <a:t>有効とする（</a:t>
            </a:r>
            <a:r>
              <a:rPr lang="ja-JP" altLang="en-US" b="1" u="sng" dirty="0" smtClean="0">
                <a:solidFill>
                  <a:srgbClr val="FF0000"/>
                </a:solidFill>
                <a:latin typeface="メイリオ" panose="020B0604030504040204" pitchFamily="50" charset="-128"/>
                <a:ea typeface="メイリオ" panose="020B0604030504040204" pitchFamily="50" charset="-128"/>
              </a:rPr>
              <a:t>募集締切日以降に取得したものは、無効とする</a:t>
            </a:r>
            <a:r>
              <a:rPr lang="ja-JP" altLang="en-US" b="1" dirty="0" smtClean="0">
                <a:solidFill>
                  <a:srgbClr val="FF0000"/>
                </a:solidFill>
                <a:latin typeface="メイリオ" panose="020B0604030504040204" pitchFamily="50" charset="-128"/>
                <a:ea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rPr>
              <a:t>　</a:t>
            </a:r>
            <a:endParaRPr lang="en-US" altLang="ja-JP" dirty="0">
              <a:solidFill>
                <a:srgbClr val="000000"/>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66212" y="196242"/>
            <a:ext cx="2054062" cy="40011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2000" dirty="0">
                <a:latin typeface="メイリオ" panose="020B0604030504040204" pitchFamily="50" charset="-128"/>
                <a:ea typeface="メイリオ" panose="020B0604030504040204" pitchFamily="50" charset="-128"/>
              </a:rPr>
              <a:t>語学学習</a:t>
            </a:r>
          </a:p>
        </p:txBody>
      </p:sp>
    </p:spTree>
    <p:extLst>
      <p:ext uri="{BB962C8B-B14F-4D97-AF65-F5344CB8AC3E}">
        <p14:creationId xmlns:p14="http://schemas.microsoft.com/office/powerpoint/2010/main" val="3843302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lgn="r"/>
            <a:fld id="{81FEFA0A-2F20-4B60-98C6-5FFDA469AA1C}" type="slidenum">
              <a:rPr lang="en-US" altLang="ja-JP" smtClean="0"/>
              <a:pPr algn="r"/>
              <a:t>25</a:t>
            </a:fld>
            <a:endParaRPr lang="ja-JP" altLang="en-US" dirty="0"/>
          </a:p>
        </p:txBody>
      </p:sp>
      <p:sp>
        <p:nvSpPr>
          <p:cNvPr id="4" name="テキスト ボックス 3"/>
          <p:cNvSpPr txBox="1"/>
          <p:nvPr/>
        </p:nvSpPr>
        <p:spPr>
          <a:xfrm>
            <a:off x="918824" y="440025"/>
            <a:ext cx="6327716" cy="461665"/>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英語での症例発表の実技演習（事前学習）</a:t>
            </a:r>
          </a:p>
        </p:txBody>
      </p:sp>
      <p:sp>
        <p:nvSpPr>
          <p:cNvPr id="6" name="正方形/長方形 5"/>
          <p:cNvSpPr/>
          <p:nvPr/>
        </p:nvSpPr>
        <p:spPr>
          <a:xfrm>
            <a:off x="909836" y="1181620"/>
            <a:ext cx="9915788" cy="923330"/>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　海外臨床実習へ参加が決定した学生は、臨床実習前に英語による医療面接の指導を受けます。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こちらの事前学習の参加は、大学からの支援金の支給要件にもなっています。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p>
        </p:txBody>
      </p:sp>
      <p:sp>
        <p:nvSpPr>
          <p:cNvPr id="7" name="正方形/長方形 6"/>
          <p:cNvSpPr/>
          <p:nvPr/>
        </p:nvSpPr>
        <p:spPr>
          <a:xfrm>
            <a:off x="920665" y="5237396"/>
            <a:ext cx="9918113" cy="1200329"/>
          </a:xfrm>
          <a:prstGeom prst="rect">
            <a:avLst/>
          </a:prstGeom>
        </p:spPr>
        <p:txBody>
          <a:bodyPr wrap="square">
            <a:spAutoFit/>
          </a:bodyPr>
          <a:lstStyle/>
          <a:p>
            <a:pPr fontAlgn="base"/>
            <a:r>
              <a:rPr lang="ja-JP" altLang="en-US" dirty="0">
                <a:solidFill>
                  <a:srgbClr val="373F42"/>
                </a:solidFill>
                <a:latin typeface="メイリオ" panose="020B0604030504040204" pitchFamily="50" charset="-128"/>
                <a:ea typeface="メイリオ" panose="020B0604030504040204" pitchFamily="50" charset="-128"/>
              </a:rPr>
              <a:t>　</a:t>
            </a:r>
            <a:r>
              <a:rPr lang="ja-JP" altLang="en-US" dirty="0" smtClean="0">
                <a:solidFill>
                  <a:srgbClr val="373F42"/>
                </a:solidFill>
                <a:latin typeface="メイリオ" panose="020B0604030504040204" pitchFamily="50" charset="-128"/>
                <a:ea typeface="メイリオ" panose="020B0604030504040204" pitchFamily="50" charset="-128"/>
              </a:rPr>
              <a:t>ホームページにて過去の海外留学報告会の動画やスライド資料、留学にかかった費用などについてのアンケートを確認することができます。</a:t>
            </a:r>
            <a:endParaRPr lang="en-US" altLang="ja-JP" dirty="0" smtClean="0">
              <a:solidFill>
                <a:srgbClr val="373F42"/>
              </a:solidFill>
              <a:latin typeface="メイリオ" panose="020B0604030504040204" pitchFamily="50" charset="-128"/>
              <a:ea typeface="メイリオ" panose="020B0604030504040204" pitchFamily="50" charset="-128"/>
            </a:endParaRPr>
          </a:p>
          <a:p>
            <a:pPr fontAlgn="base"/>
            <a:endParaRPr lang="en-US" altLang="ja-JP" dirty="0">
              <a:solidFill>
                <a:srgbClr val="373F42"/>
              </a:solidFill>
              <a:latin typeface="メイリオ" panose="020B0604030504040204" pitchFamily="50" charset="-128"/>
              <a:ea typeface="メイリオ" panose="020B0604030504040204" pitchFamily="50" charset="-128"/>
            </a:endParaRPr>
          </a:p>
          <a:p>
            <a:pPr fontAlgn="base"/>
            <a:r>
              <a:rPr lang="en-US" altLang="ja-JP" dirty="0">
                <a:hlinkClick r:id="rId2"/>
              </a:rPr>
              <a:t>https://www.hama-med.ac.jp/education/portal/reports.html</a:t>
            </a:r>
            <a:endParaRPr lang="en-US" altLang="ja-JP" dirty="0"/>
          </a:p>
        </p:txBody>
      </p:sp>
      <p:sp>
        <p:nvSpPr>
          <p:cNvPr id="8" name="テキスト ボックス 7"/>
          <p:cNvSpPr txBox="1"/>
          <p:nvPr/>
        </p:nvSpPr>
        <p:spPr>
          <a:xfrm>
            <a:off x="924930" y="2104950"/>
            <a:ext cx="6321610" cy="461665"/>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2400" dirty="0">
                <a:latin typeface="メイリオ" panose="020B0604030504040204" pitchFamily="50" charset="-128"/>
                <a:ea typeface="メイリオ" panose="020B0604030504040204" pitchFamily="50" charset="-128"/>
              </a:rPr>
              <a:t>医学英語のテクニカルターム</a:t>
            </a:r>
            <a:r>
              <a:rPr kumimoji="1" lang="ja-JP" altLang="en-US" sz="2400" dirty="0" smtClean="0">
                <a:latin typeface="メイリオ" panose="020B0604030504040204" pitchFamily="50" charset="-128"/>
                <a:ea typeface="メイリオ" panose="020B0604030504040204" pitchFamily="50" charset="-128"/>
              </a:rPr>
              <a:t>単語集</a:t>
            </a:r>
            <a:endParaRPr kumimoji="1" lang="ja-JP" altLang="en-US" sz="24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918824" y="4509120"/>
            <a:ext cx="6327716" cy="461665"/>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2400" dirty="0" smtClean="0">
                <a:latin typeface="メイリオ" panose="020B0604030504040204" pitchFamily="50" charset="-128"/>
                <a:ea typeface="メイリオ" panose="020B0604030504040204" pitchFamily="50" charset="-128"/>
              </a:rPr>
              <a:t>過去の留学報告資料の掲載</a:t>
            </a:r>
            <a:endParaRPr kumimoji="1" lang="ja-JP" altLang="en-US" sz="2400"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918220" y="2980625"/>
            <a:ext cx="9918113" cy="1200329"/>
          </a:xfrm>
          <a:prstGeom prst="rect">
            <a:avLst/>
          </a:prstGeom>
        </p:spPr>
        <p:txBody>
          <a:bodyPr wrap="square">
            <a:spAutoFit/>
          </a:bodyPr>
          <a:lstStyle/>
          <a:p>
            <a:pPr fontAlgn="base"/>
            <a:r>
              <a:rPr lang="ja-JP" altLang="en-US" dirty="0">
                <a:solidFill>
                  <a:srgbClr val="373F42"/>
                </a:solidFill>
                <a:latin typeface="メイリオ" panose="020B0604030504040204" pitchFamily="50" charset="-128"/>
                <a:ea typeface="メイリオ" panose="020B0604030504040204" pitchFamily="50" charset="-128"/>
              </a:rPr>
              <a:t>　国際化推進センターでは、学生の医学英語の習得を向上させるための取り組みとして、学習すべき用語を明示するためテクニカルターム単語集を作成し、ホームページで公開しています。</a:t>
            </a:r>
            <a:endParaRPr lang="en-US" altLang="ja-JP" dirty="0">
              <a:solidFill>
                <a:srgbClr val="373F42"/>
              </a:solidFill>
              <a:latin typeface="メイリオ" panose="020B0604030504040204" pitchFamily="50" charset="-128"/>
              <a:ea typeface="メイリオ" panose="020B0604030504040204" pitchFamily="50" charset="-128"/>
            </a:endParaRPr>
          </a:p>
          <a:p>
            <a:pPr fontAlgn="base"/>
            <a:endParaRPr lang="en-US" altLang="ja-JP" dirty="0">
              <a:solidFill>
                <a:srgbClr val="373F42"/>
              </a:solidFill>
              <a:latin typeface="メイリオ" panose="020B0604030504040204" pitchFamily="50" charset="-128"/>
              <a:ea typeface="メイリオ" panose="020B0604030504040204" pitchFamily="50" charset="-128"/>
            </a:endParaRPr>
          </a:p>
          <a:p>
            <a:pPr fontAlgn="base"/>
            <a:r>
              <a:rPr lang="en-US" altLang="zh-CN" dirty="0">
                <a:hlinkClick r:id="rId3"/>
              </a:rPr>
              <a:t>https://</a:t>
            </a:r>
            <a:r>
              <a:rPr lang="en-US" altLang="zh-CN" dirty="0" smtClean="0">
                <a:hlinkClick r:id="rId3"/>
              </a:rPr>
              <a:t>www.hama-med.ac.jp/education/study-abroad/eng-edu.html</a:t>
            </a:r>
            <a:endParaRPr lang="en-US" altLang="ja-JP" dirty="0">
              <a:solidFill>
                <a:srgbClr val="373F42"/>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19912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lgn="r"/>
            <a:fld id="{81FEFA0A-2F20-4B60-98C6-5FFDA469AA1C}" type="slidenum">
              <a:rPr lang="en-US" altLang="ja-JP" smtClean="0"/>
              <a:pPr algn="r"/>
              <a:t>26</a:t>
            </a:fld>
            <a:endParaRPr lang="ja-JP" altLang="en-US" dirty="0"/>
          </a:p>
        </p:txBody>
      </p:sp>
      <p:sp>
        <p:nvSpPr>
          <p:cNvPr id="4" name="テキスト ボックス 3"/>
          <p:cNvSpPr txBox="1"/>
          <p:nvPr/>
        </p:nvSpPr>
        <p:spPr>
          <a:xfrm>
            <a:off x="611146" y="249227"/>
            <a:ext cx="5256584" cy="461665"/>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2400" dirty="0" smtClean="0">
                <a:latin typeface="メイリオ" panose="020B0604030504040204" pitchFamily="50" charset="-128"/>
                <a:ea typeface="メイリオ" panose="020B0604030504040204" pitchFamily="50" charset="-128"/>
              </a:rPr>
              <a:t>ドイツ語の学習について</a:t>
            </a:r>
            <a:endParaRPr kumimoji="1" lang="ja-JP" altLang="en-US" sz="2400"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765820" y="871279"/>
            <a:ext cx="9915788" cy="1015663"/>
          </a:xfrm>
          <a:prstGeom prst="rect">
            <a:avLst/>
          </a:prstGeom>
        </p:spPr>
        <p:txBody>
          <a:bodyPr wrap="square">
            <a:spAutoFit/>
          </a:bodyPr>
          <a:lstStyle/>
          <a:p>
            <a:r>
              <a:rPr lang="ja-JP" altLang="en-US" sz="2000" dirty="0" smtClean="0">
                <a:latin typeface="メイリオ" panose="020B0604030504040204" pitchFamily="50" charset="-128"/>
                <a:ea typeface="メイリオ" panose="020B0604030504040204" pitchFamily="50" charset="-128"/>
              </a:rPr>
              <a:t>海外臨床実習の留学先となっている協定校のうち、ドイツの大学で臨床実習留学を希望する場合は参加要件としてドイツ語能力の証明が必要となります。</a:t>
            </a:r>
            <a:endParaRPr lang="en-US" altLang="ja-JP" sz="2000" dirty="0" smtClean="0">
              <a:latin typeface="メイリオ" panose="020B0604030504040204" pitchFamily="50" charset="-128"/>
              <a:ea typeface="メイリオ" panose="020B0604030504040204" pitchFamily="50" charset="-128"/>
            </a:endParaRPr>
          </a:p>
          <a:p>
            <a:r>
              <a:rPr lang="ja-JP" altLang="en-US" sz="2000" dirty="0" smtClean="0">
                <a:latin typeface="メイリオ" panose="020B0604030504040204" pitchFamily="50" charset="-128"/>
                <a:ea typeface="メイリオ" panose="020B0604030504040204" pitchFamily="50" charset="-128"/>
              </a:rPr>
              <a:t>なお、デュッセルドルフ大学の一部外科系の診療科のみ英語での実習が可能です</a:t>
            </a:r>
            <a:r>
              <a:rPr lang="ja-JP" altLang="en-US" sz="2000" dirty="0">
                <a:latin typeface="メイリオ" panose="020B0604030504040204" pitchFamily="50" charset="-128"/>
                <a:ea typeface="メイリオ" panose="020B0604030504040204" pitchFamily="50" charset="-128"/>
              </a:rPr>
              <a:t>。</a:t>
            </a:r>
          </a:p>
        </p:txBody>
      </p:sp>
      <p:pic>
        <p:nvPicPr>
          <p:cNvPr id="3" name="図 2"/>
          <p:cNvPicPr>
            <a:picLocks noChangeAspect="1"/>
          </p:cNvPicPr>
          <p:nvPr/>
        </p:nvPicPr>
        <p:blipFill>
          <a:blip r:embed="rId2"/>
          <a:stretch>
            <a:fillRect/>
          </a:stretch>
        </p:blipFill>
        <p:spPr>
          <a:xfrm>
            <a:off x="161175" y="1938802"/>
            <a:ext cx="11817666" cy="3434414"/>
          </a:xfrm>
          <a:prstGeom prst="rect">
            <a:avLst/>
          </a:prstGeom>
        </p:spPr>
      </p:pic>
      <p:sp>
        <p:nvSpPr>
          <p:cNvPr id="5" name="テキスト ボックス 4"/>
          <p:cNvSpPr txBox="1"/>
          <p:nvPr/>
        </p:nvSpPr>
        <p:spPr>
          <a:xfrm>
            <a:off x="611145" y="5763998"/>
            <a:ext cx="11119915" cy="707886"/>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ドイツの大学での臨床実習を希望する場合は、大学のドイツ語の授業やデュッセルドルフ大学での語学留学などを活用</a:t>
            </a:r>
            <a:r>
              <a:rPr lang="ja-JP" altLang="en-US" sz="2000" dirty="0" smtClean="0">
                <a:latin typeface="メイリオ" panose="020B0604030504040204" pitchFamily="50" charset="-128"/>
                <a:ea typeface="メイリオ" panose="020B0604030504040204" pitchFamily="50" charset="-128"/>
              </a:rPr>
              <a:t>して早くから準備するようにしてください。</a:t>
            </a: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52342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支援金</a:t>
            </a:r>
            <a:r>
              <a:rPr kumimoji="1" lang="en-US" altLang="ja-JP" dirty="0" smtClean="0"/>
              <a:t/>
            </a:r>
            <a:br>
              <a:rPr kumimoji="1" lang="en-US" altLang="ja-JP" dirty="0" smtClean="0"/>
            </a:br>
            <a:r>
              <a:rPr kumimoji="1" lang="ja-JP" altLang="en-US" dirty="0" smtClean="0"/>
              <a:t>支給要件</a:t>
            </a:r>
            <a:endParaRPr kumimoji="1" lang="ja-JP" altLang="en-US" dirty="0"/>
          </a:p>
        </p:txBody>
      </p:sp>
      <p:sp>
        <p:nvSpPr>
          <p:cNvPr id="3" name="コンテンツ プレースホルダー 2"/>
          <p:cNvSpPr>
            <a:spLocks noGrp="1"/>
          </p:cNvSpPr>
          <p:nvPr>
            <p:ph idx="1"/>
          </p:nvPr>
        </p:nvSpPr>
        <p:spPr>
          <a:xfrm>
            <a:off x="4654252" y="803186"/>
            <a:ext cx="7344815" cy="5248622"/>
          </a:xfrm>
        </p:spPr>
        <p:txBody>
          <a:bodyPr>
            <a:noAutofit/>
          </a:bodyPr>
          <a:lstStyle/>
          <a:p>
            <a:pPr marL="0" indent="0">
              <a:buNone/>
            </a:pPr>
            <a:r>
              <a:rPr lang="ja-JP" altLang="en-US" sz="1800" dirty="0"/>
              <a:t>支援</a:t>
            </a:r>
            <a:r>
              <a:rPr lang="ja-JP" altLang="en-US" sz="1800" dirty="0" smtClean="0"/>
              <a:t>金の支給については</a:t>
            </a:r>
            <a:r>
              <a:rPr kumimoji="1" lang="ja-JP" altLang="en-US" sz="1800" dirty="0" smtClean="0"/>
              <a:t>、以下を要件としています。</a:t>
            </a:r>
            <a:endParaRPr kumimoji="1" lang="en-US" altLang="ja-JP" sz="1800" dirty="0" smtClean="0"/>
          </a:p>
          <a:p>
            <a:pPr marL="0" indent="0">
              <a:buNone/>
            </a:pPr>
            <a:r>
              <a:rPr kumimoji="1" lang="en-US" altLang="ja-JP" sz="1800" dirty="0" smtClean="0"/>
              <a:t>※</a:t>
            </a:r>
            <a:r>
              <a:rPr kumimoji="1" lang="ja-JP" altLang="en-US" sz="1800" dirty="0" smtClean="0"/>
              <a:t>支援金の対象となる留学は、留学プログラム一覧に掲載されています（それ以外は対象外）。</a:t>
            </a:r>
            <a:endParaRPr kumimoji="1" lang="en-US" altLang="ja-JP" sz="1800" dirty="0" smtClean="0"/>
          </a:p>
          <a:p>
            <a:r>
              <a:rPr lang="ja-JP" altLang="en-US" sz="1800" b="1" dirty="0">
                <a:latin typeface="メイリオ" panose="020B0604030504040204" pitchFamily="50" charset="-128"/>
                <a:ea typeface="メイリオ" panose="020B0604030504040204" pitchFamily="50" charset="-128"/>
              </a:rPr>
              <a:t>英語での症例発表の実技</a:t>
            </a:r>
            <a:r>
              <a:rPr lang="ja-JP" altLang="en-US" sz="1800" b="1" dirty="0" smtClean="0">
                <a:latin typeface="メイリオ" panose="020B0604030504040204" pitchFamily="50" charset="-128"/>
                <a:ea typeface="メイリオ" panose="020B0604030504040204" pitchFamily="50" charset="-128"/>
              </a:rPr>
              <a:t>演習</a:t>
            </a:r>
            <a:endParaRPr lang="en-US" altLang="ja-JP" sz="1800" b="1" dirty="0" smtClean="0">
              <a:latin typeface="メイリオ" panose="020B0604030504040204" pitchFamily="50" charset="-128"/>
              <a:ea typeface="メイリオ" panose="020B0604030504040204" pitchFamily="50" charset="-128"/>
            </a:endParaRPr>
          </a:p>
          <a:p>
            <a:pPr marL="0" indent="0">
              <a:buNone/>
            </a:pPr>
            <a:r>
              <a:rPr lang="ja-JP" altLang="en-US" sz="1800" dirty="0" smtClean="0">
                <a:latin typeface="メイリオ" panose="020B0604030504040204" pitchFamily="50" charset="-128"/>
                <a:ea typeface="メイリオ" panose="020B0604030504040204" pitchFamily="50" charset="-128"/>
              </a:rPr>
              <a:t>臨床実習留学の前</a:t>
            </a:r>
            <a:r>
              <a:rPr lang="ja-JP" altLang="en-US" sz="1800" dirty="0">
                <a:latin typeface="メイリオ" panose="020B0604030504040204" pitchFamily="50" charset="-128"/>
                <a:ea typeface="メイリオ" panose="020B0604030504040204" pitchFamily="50" charset="-128"/>
              </a:rPr>
              <a:t>に英語による医療面接の指導を</a:t>
            </a:r>
            <a:r>
              <a:rPr lang="ja-JP" altLang="en-US" sz="1800" dirty="0" smtClean="0">
                <a:latin typeface="メイリオ" panose="020B0604030504040204" pitchFamily="50" charset="-128"/>
                <a:ea typeface="メイリオ" panose="020B0604030504040204" pitchFamily="50" charset="-128"/>
              </a:rPr>
              <a:t>受けていただきます。</a:t>
            </a:r>
            <a:endParaRPr lang="en-US" altLang="ja-JP" sz="1800" dirty="0" smtClean="0">
              <a:latin typeface="メイリオ" panose="020B0604030504040204" pitchFamily="50" charset="-128"/>
              <a:ea typeface="メイリオ" panose="020B0604030504040204" pitchFamily="50" charset="-128"/>
            </a:endParaRPr>
          </a:p>
          <a:p>
            <a:r>
              <a:rPr lang="ja-JP" altLang="en-US" sz="1800" b="1" dirty="0" smtClean="0">
                <a:latin typeface="メイリオ" panose="020B0604030504040204" pitchFamily="50" charset="-128"/>
                <a:ea typeface="メイリオ" panose="020B0604030504040204" pitchFamily="50" charset="-128"/>
              </a:rPr>
              <a:t>報告書の提出</a:t>
            </a:r>
            <a:endParaRPr lang="en-US" altLang="ja-JP" sz="1800" b="1" dirty="0" smtClean="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留学</a:t>
            </a:r>
            <a:r>
              <a:rPr lang="ja-JP" altLang="en-US" sz="1800" dirty="0" smtClean="0">
                <a:latin typeface="メイリオ" panose="020B0604030504040204" pitchFamily="50" charset="-128"/>
                <a:ea typeface="メイリオ" panose="020B0604030504040204" pitchFamily="50" charset="-128"/>
              </a:rPr>
              <a:t>から帰国後、留学先での学習内容及び問題点、留学の成果について</a:t>
            </a:r>
            <a:r>
              <a:rPr lang="en-US" altLang="ja-JP" sz="1800" dirty="0" smtClean="0">
                <a:latin typeface="メイリオ" panose="020B0604030504040204" pitchFamily="50" charset="-128"/>
                <a:ea typeface="メイリオ" panose="020B0604030504040204" pitchFamily="50" charset="-128"/>
              </a:rPr>
              <a:t>1,600</a:t>
            </a:r>
            <a:r>
              <a:rPr lang="ja-JP" altLang="en-US" sz="1800" dirty="0" smtClean="0">
                <a:latin typeface="メイリオ" panose="020B0604030504040204" pitchFamily="50" charset="-128"/>
                <a:ea typeface="メイリオ" panose="020B0604030504040204" pitchFamily="50" charset="-128"/>
              </a:rPr>
              <a:t>文字以上の報告書を提出していただきます。</a:t>
            </a:r>
            <a:endParaRPr lang="en-US" altLang="ja-JP" sz="1800" dirty="0" smtClean="0">
              <a:latin typeface="メイリオ" panose="020B0604030504040204" pitchFamily="50" charset="-128"/>
              <a:ea typeface="メイリオ" panose="020B0604030504040204" pitchFamily="50" charset="-128"/>
            </a:endParaRPr>
          </a:p>
          <a:p>
            <a:r>
              <a:rPr lang="ja-JP" altLang="en-US" sz="1800" b="1" dirty="0" smtClean="0">
                <a:latin typeface="メイリオ" panose="020B0604030504040204" pitchFamily="50" charset="-128"/>
                <a:ea typeface="メイリオ" panose="020B0604030504040204" pitchFamily="50" charset="-128"/>
              </a:rPr>
              <a:t>海外</a:t>
            </a:r>
            <a:r>
              <a:rPr lang="ja-JP" altLang="en-US" sz="1800" b="1" dirty="0">
                <a:latin typeface="メイリオ" panose="020B0604030504040204" pitchFamily="50" charset="-128"/>
                <a:ea typeface="メイリオ" panose="020B0604030504040204" pitchFamily="50" charset="-128"/>
              </a:rPr>
              <a:t>留学報告会での</a:t>
            </a:r>
            <a:r>
              <a:rPr lang="ja-JP" altLang="en-US" sz="1800" b="1" dirty="0" smtClean="0">
                <a:latin typeface="メイリオ" panose="020B0604030504040204" pitchFamily="50" charset="-128"/>
                <a:ea typeface="メイリオ" panose="020B0604030504040204" pitchFamily="50" charset="-128"/>
              </a:rPr>
              <a:t>報告または報告動画の提出</a:t>
            </a:r>
            <a:endParaRPr lang="en-US" altLang="ja-JP" sz="1800" b="1" dirty="0" smtClean="0"/>
          </a:p>
          <a:p>
            <a:pPr marL="0" indent="0">
              <a:buNone/>
            </a:pPr>
            <a:r>
              <a:rPr lang="ja-JP" altLang="en-US" sz="1800" dirty="0" smtClean="0">
                <a:latin typeface="メイリオ" panose="020B0604030504040204" pitchFamily="50" charset="-128"/>
                <a:ea typeface="メイリオ" panose="020B0604030504040204" pitchFamily="50" charset="-128"/>
              </a:rPr>
              <a:t>海外留学の成果等の報告及び今後海外留学を希望する学生の参考となる機会の創出を目的とした報告会での報告を行っていただきます。</a:t>
            </a:r>
            <a:endParaRPr lang="en-US" altLang="ja-JP" sz="1800" dirty="0" smtClean="0">
              <a:latin typeface="メイリオ" panose="020B0604030504040204" pitchFamily="50" charset="-128"/>
              <a:ea typeface="メイリオ" panose="020B0604030504040204" pitchFamily="50" charset="-128"/>
            </a:endParaRPr>
          </a:p>
          <a:p>
            <a:pPr marL="0" indent="0">
              <a:buNone/>
            </a:pPr>
            <a:r>
              <a:rPr lang="en-US" altLang="ja-JP" sz="1800" dirty="0" smtClean="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人数の都合、発表できない場合は報告用の動画を作成していただきます。</a:t>
            </a:r>
            <a:endParaRPr lang="en-US" altLang="ja-JP" sz="18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27</a:t>
            </a:fld>
            <a:endParaRPr lang="ja-JP" altLang="en-US" dirty="0"/>
          </a:p>
        </p:txBody>
      </p:sp>
    </p:spTree>
    <p:extLst>
      <p:ext uri="{BB962C8B-B14F-4D97-AF65-F5344CB8AC3E}">
        <p14:creationId xmlns:p14="http://schemas.microsoft.com/office/powerpoint/2010/main" val="1086578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rtlCol="0"/>
          <a:lstStyle/>
          <a:p>
            <a:r>
              <a:rPr lang="ja-JP" altLang="en-US" sz="3200" b="1" dirty="0">
                <a:latin typeface="メイリオ" panose="020B0604030504040204" pitchFamily="50" charset="-128"/>
                <a:ea typeface="メイリオ" panose="020B0604030504040204" pitchFamily="50" charset="-128"/>
              </a:rPr>
              <a:t>海外渡航に関</a:t>
            </a:r>
            <a:r>
              <a:rPr lang="en-US" altLang="ja-JP" sz="3200" b="1" dirty="0">
                <a:latin typeface="メイリオ" panose="020B0604030504040204" pitchFamily="50" charset="-128"/>
                <a:ea typeface="メイリオ" panose="020B0604030504040204" pitchFamily="50" charset="-128"/>
              </a:rPr>
              <a:t/>
            </a:r>
            <a:br>
              <a:rPr lang="en-US" altLang="ja-JP" sz="3200" b="1" dirty="0">
                <a:latin typeface="メイリオ" panose="020B0604030504040204" pitchFamily="50" charset="-128"/>
                <a:ea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rPr>
              <a:t>する危機</a:t>
            </a:r>
            <a:r>
              <a:rPr lang="ja-JP" altLang="en-US" sz="3200" b="1" dirty="0" smtClean="0">
                <a:latin typeface="メイリオ" panose="020B0604030504040204" pitchFamily="50" charset="-128"/>
                <a:ea typeface="メイリオ" panose="020B0604030504040204" pitchFamily="50" charset="-128"/>
              </a:rPr>
              <a:t>管理</a:t>
            </a:r>
            <a:endParaRPr lang="en-US" altLang="ja-JP" dirty="0"/>
          </a:p>
        </p:txBody>
      </p:sp>
      <p:sp>
        <p:nvSpPr>
          <p:cNvPr id="14" name="コンテンツ プレースホルダー 13"/>
          <p:cNvSpPr>
            <a:spLocks noGrp="1"/>
          </p:cNvSpPr>
          <p:nvPr>
            <p:ph idx="1"/>
          </p:nvPr>
        </p:nvSpPr>
        <p:spPr>
          <a:xfrm>
            <a:off x="5230316" y="1412776"/>
            <a:ext cx="6336704" cy="4464496"/>
          </a:xfrm>
        </p:spPr>
        <p:txBody>
          <a:bodyPr rtlCol="0">
            <a:normAutofit/>
          </a:bodyPr>
          <a:lstStyle/>
          <a:p>
            <a:pPr fontAlgn="base"/>
            <a:r>
              <a:rPr lang="ja-JP" altLang="en-US" sz="2000" b="1" dirty="0">
                <a:solidFill>
                  <a:srgbClr val="373F42"/>
                </a:solidFill>
                <a:latin typeface="メイリオ" panose="020B0604030504040204" pitchFamily="50" charset="-128"/>
                <a:ea typeface="メイリオ" panose="020B0604030504040204" pitchFamily="50" charset="-128"/>
              </a:rPr>
              <a:t>　海外渡航中の事件・事故を回避するためには、「</a:t>
            </a:r>
            <a:r>
              <a:rPr lang="ja-JP" altLang="en-US" sz="2000" b="1" dirty="0">
                <a:solidFill>
                  <a:srgbClr val="FF0000"/>
                </a:solidFill>
                <a:latin typeface="メイリオ" panose="020B0604030504040204" pitchFamily="50" charset="-128"/>
                <a:ea typeface="メイリオ" panose="020B0604030504040204" pitchFamily="50" charset="-128"/>
              </a:rPr>
              <a:t>自分の身は自分で守る</a:t>
            </a:r>
            <a:r>
              <a:rPr lang="ja-JP" altLang="en-US" sz="2000" b="1" dirty="0">
                <a:solidFill>
                  <a:srgbClr val="373F42"/>
                </a:solidFill>
                <a:latin typeface="メイリオ" panose="020B0604030504040204" pitchFamily="50" charset="-128"/>
                <a:ea typeface="メイリオ" panose="020B0604030504040204" pitchFamily="50" charset="-128"/>
              </a:rPr>
              <a:t>」という意識をもって常に行動することが最も重要です。渡航先の治安状況を事前に熟知し、危機発生の可能性があることを十分認識しましょう。日本にいるときとは意識を切り替えることにより事件・事故を防ぐことができます。</a:t>
            </a:r>
          </a:p>
          <a:p>
            <a:pPr fontAlgn="base"/>
            <a:r>
              <a:rPr lang="ja-JP" altLang="en-US" sz="2000" b="1" dirty="0">
                <a:solidFill>
                  <a:srgbClr val="373F42"/>
                </a:solidFill>
                <a:latin typeface="メイリオ" panose="020B0604030504040204" pitchFamily="50" charset="-128"/>
                <a:ea typeface="メイリオ" panose="020B0604030504040204" pitchFamily="50" charset="-128"/>
              </a:rPr>
              <a:t>　海外渡航する際は、外務省安全確認ホームページなどで渡航先の最新情報を収集し、起こりうる危険やトラブルを事前に把握し、しっかり準備をしておくことが大切です。</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28</a:t>
            </a:fld>
            <a:endParaRPr lang="ja-JP" altLang="en-US" dirty="0"/>
          </a:p>
        </p:txBody>
      </p:sp>
    </p:spTree>
    <p:extLst>
      <p:ext uri="{BB962C8B-B14F-4D97-AF65-F5344CB8AC3E}">
        <p14:creationId xmlns:p14="http://schemas.microsoft.com/office/powerpoint/2010/main" val="419146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230490610"/>
              </p:ext>
            </p:extLst>
          </p:nvPr>
        </p:nvGraphicFramePr>
        <p:xfrm>
          <a:off x="117748" y="720150"/>
          <a:ext cx="11881320" cy="58772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502094" y="320040"/>
            <a:ext cx="10632877"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rPr>
              <a:t>①海外渡航前の情報収集・・・・海外渡航前に渡航先国・地域の安全情報を調べましょう</a:t>
            </a:r>
            <a:endParaRPr kumimoji="1" lang="ja-JP" altLang="en-US" sz="2000" b="1"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29</a:t>
            </a:fld>
            <a:endParaRPr lang="ja-JP" altLang="en-US" dirty="0"/>
          </a:p>
        </p:txBody>
      </p:sp>
    </p:spTree>
    <p:extLst>
      <p:ext uri="{BB962C8B-B14F-4D97-AF65-F5344CB8AC3E}">
        <p14:creationId xmlns:p14="http://schemas.microsoft.com/office/powerpoint/2010/main" val="805031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smtClean="0">
                <a:latin typeface="メイリオ" panose="020B0604030504040204" pitchFamily="50" charset="-128"/>
                <a:ea typeface="メイリオ" panose="020B0604030504040204" pitchFamily="50" charset="-128"/>
              </a:rPr>
              <a:t>HUSM</a:t>
            </a:r>
            <a:r>
              <a:rPr lang="ja-JP" altLang="en-US" dirty="0" smtClean="0">
                <a:latin typeface="メイリオ" panose="020B0604030504040204" pitchFamily="50" charset="-128"/>
                <a:ea typeface="メイリオ" panose="020B0604030504040204" pitchFamily="50" charset="-128"/>
              </a:rPr>
              <a:t>の</a:t>
            </a:r>
            <a:r>
              <a:rPr lang="ja-JP" altLang="en-US" dirty="0">
                <a:latin typeface="メイリオ" panose="020B0604030504040204" pitchFamily="50" charset="-128"/>
                <a:ea typeface="メイリオ" panose="020B0604030504040204" pitchFamily="50" charset="-128"/>
              </a:rPr>
              <a:t>留学</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プログラム一覧</a:t>
            </a:r>
            <a:endParaRPr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3</a:t>
            </a:fld>
            <a:endParaRPr lang="ja-JP" altLang="en-US" dirty="0"/>
          </a:p>
        </p:txBody>
      </p:sp>
    </p:spTree>
    <p:extLst>
      <p:ext uri="{BB962C8B-B14F-4D97-AF65-F5344CB8AC3E}">
        <p14:creationId xmlns:p14="http://schemas.microsoft.com/office/powerpoint/2010/main" val="4208433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2769565881"/>
              </p:ext>
            </p:extLst>
          </p:nvPr>
        </p:nvGraphicFramePr>
        <p:xfrm>
          <a:off x="621803" y="194176"/>
          <a:ext cx="11017223" cy="11465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表 1"/>
          <p:cNvGraphicFramePr>
            <a:graphicFrameLocks noGrp="1"/>
          </p:cNvGraphicFramePr>
          <p:nvPr>
            <p:extLst>
              <p:ext uri="{D42A27DB-BD31-4B8C-83A1-F6EECF244321}">
                <p14:modId xmlns:p14="http://schemas.microsoft.com/office/powerpoint/2010/main" val="3888709068"/>
              </p:ext>
            </p:extLst>
          </p:nvPr>
        </p:nvGraphicFramePr>
        <p:xfrm>
          <a:off x="621804" y="1556792"/>
          <a:ext cx="11017223" cy="4320479"/>
        </p:xfrm>
        <a:graphic>
          <a:graphicData uri="http://schemas.openxmlformats.org/drawingml/2006/table">
            <a:tbl>
              <a:tblPr>
                <a:tableStyleId>{775DCB02-9BB8-47FD-8907-85C794F793BA}</a:tableStyleId>
              </a:tblPr>
              <a:tblGrid>
                <a:gridCol w="2037431">
                  <a:extLst>
                    <a:ext uri="{9D8B030D-6E8A-4147-A177-3AD203B41FA5}">
                      <a16:colId xmlns:a16="http://schemas.microsoft.com/office/drawing/2014/main" val="648900632"/>
                    </a:ext>
                  </a:extLst>
                </a:gridCol>
                <a:gridCol w="2490195">
                  <a:extLst>
                    <a:ext uri="{9D8B030D-6E8A-4147-A177-3AD203B41FA5}">
                      <a16:colId xmlns:a16="http://schemas.microsoft.com/office/drawing/2014/main" val="2429020045"/>
                    </a:ext>
                  </a:extLst>
                </a:gridCol>
                <a:gridCol w="6489597">
                  <a:extLst>
                    <a:ext uri="{9D8B030D-6E8A-4147-A177-3AD203B41FA5}">
                      <a16:colId xmlns:a16="http://schemas.microsoft.com/office/drawing/2014/main" val="806515111"/>
                    </a:ext>
                  </a:extLst>
                </a:gridCol>
              </a:tblGrid>
              <a:tr h="324974">
                <a:tc gridSpan="2">
                  <a:txBody>
                    <a:bodyPr/>
                    <a:lstStyle/>
                    <a:p>
                      <a:pPr algn="ctr" fontAlgn="ctr"/>
                      <a:r>
                        <a:rPr lang="zh-TW" altLang="en-US" sz="1400" dirty="0">
                          <a:effectLst/>
                          <a:latin typeface="メイリオ" panose="020B0604030504040204" pitchFamily="50" charset="-128"/>
                          <a:ea typeface="メイリオ" panose="020B0604030504040204" pitchFamily="50" charset="-128"/>
                        </a:rPr>
                        <a:t>外務省危険情報</a:t>
                      </a:r>
                      <a:endParaRPr lang="zh-TW" altLang="en-US" sz="1400" b="1" dirty="0">
                        <a:solidFill>
                          <a:srgbClr val="FFFFFF"/>
                        </a:solidFill>
                        <a:effectLst/>
                        <a:latin typeface="メイリオ" panose="020B0604030504040204" pitchFamily="50" charset="-128"/>
                        <a:ea typeface="メイリオ" panose="020B0604030504040204" pitchFamily="50" charset="-128"/>
                      </a:endParaRPr>
                    </a:p>
                  </a:txBody>
                  <a:tcPr marL="31226" marR="31226" marT="31226" marB="31226" anchor="ctr"/>
                </a:tc>
                <a:tc hMerge="1">
                  <a:txBody>
                    <a:bodyPr/>
                    <a:lstStyle/>
                    <a:p>
                      <a:endParaRPr kumimoji="1" lang="ja-JP" altLang="en-US"/>
                    </a:p>
                  </a:txBody>
                  <a:tcPr/>
                </a:tc>
                <a:tc>
                  <a:txBody>
                    <a:bodyPr/>
                    <a:lstStyle/>
                    <a:p>
                      <a:pPr algn="ctr" fontAlgn="ctr"/>
                      <a:r>
                        <a:rPr lang="ja-JP" altLang="en-US" sz="1400" dirty="0">
                          <a:effectLst/>
                          <a:latin typeface="メイリオ" panose="020B0604030504040204" pitchFamily="50" charset="-128"/>
                          <a:ea typeface="メイリオ" panose="020B0604030504040204" pitchFamily="50" charset="-128"/>
                        </a:rPr>
                        <a:t>浜松医科大学の対応</a:t>
                      </a:r>
                      <a:endParaRPr lang="ja-JP" altLang="en-US" sz="1400" b="1" dirty="0">
                        <a:solidFill>
                          <a:srgbClr val="FFFFFF"/>
                        </a:solidFill>
                        <a:effectLst/>
                        <a:latin typeface="メイリオ" panose="020B0604030504040204" pitchFamily="50" charset="-128"/>
                        <a:ea typeface="メイリオ" panose="020B0604030504040204" pitchFamily="50" charset="-128"/>
                      </a:endParaRPr>
                    </a:p>
                  </a:txBody>
                  <a:tcPr marL="31226" marR="31226" marT="31226" marB="31226" anchor="ctr"/>
                </a:tc>
                <a:extLst>
                  <a:ext uri="{0D108BD9-81ED-4DB2-BD59-A6C34878D82A}">
                    <a16:rowId xmlns:a16="http://schemas.microsoft.com/office/drawing/2014/main" val="4256188532"/>
                  </a:ext>
                </a:extLst>
              </a:tr>
              <a:tr h="607337">
                <a:tc>
                  <a:txBody>
                    <a:bodyPr/>
                    <a:lstStyle/>
                    <a:p>
                      <a:pPr algn="ctr" fontAlgn="ctr"/>
                      <a:r>
                        <a:rPr lang="ja-JP" altLang="en-US" sz="1800" dirty="0">
                          <a:effectLst/>
                          <a:latin typeface="メイリオ" panose="020B0604030504040204" pitchFamily="50" charset="-128"/>
                          <a:ea typeface="メイリオ" panose="020B0604030504040204" pitchFamily="50" charset="-128"/>
                        </a:rPr>
                        <a:t>レベル１</a:t>
                      </a:r>
                      <a:endParaRPr lang="ja-JP" altLang="en-US" sz="1800" b="1" dirty="0">
                        <a:effectLst/>
                        <a:latin typeface="メイリオ" panose="020B0604030504040204" pitchFamily="50" charset="-128"/>
                        <a:ea typeface="メイリオ" panose="020B0604030504040204" pitchFamily="50" charset="-128"/>
                      </a:endParaRPr>
                    </a:p>
                  </a:txBody>
                  <a:tcPr marL="31226" marR="31226" marT="31226" marB="31226" anchor="ctr"/>
                </a:tc>
                <a:tc>
                  <a:txBody>
                    <a:bodyPr/>
                    <a:lstStyle/>
                    <a:p>
                      <a:pPr fontAlgn="base"/>
                      <a:r>
                        <a:rPr lang="ja-JP" altLang="en-US" sz="1400" dirty="0">
                          <a:effectLst/>
                          <a:latin typeface="メイリオ" panose="020B0604030504040204" pitchFamily="50" charset="-128"/>
                          <a:ea typeface="メイリオ" panose="020B0604030504040204" pitchFamily="50" charset="-128"/>
                        </a:rPr>
                        <a:t>十分注意してください。</a:t>
                      </a:r>
                    </a:p>
                  </a:txBody>
                  <a:tcPr marL="31226" marR="31226" marT="31226" marB="31226" anchor="ctr"/>
                </a:tc>
                <a:tc>
                  <a:txBody>
                    <a:bodyPr/>
                    <a:lstStyle/>
                    <a:p>
                      <a:pPr fontAlgn="base"/>
                      <a:r>
                        <a:rPr lang="ja-JP" altLang="en-US" sz="1400" dirty="0">
                          <a:effectLst/>
                          <a:latin typeface="メイリオ" panose="020B0604030504040204" pitchFamily="50" charset="-128"/>
                          <a:ea typeface="メイリオ" panose="020B0604030504040204" pitchFamily="50" charset="-128"/>
                        </a:rPr>
                        <a:t>外務省が発出する海外安全情報を十分理解し、情報収集に努めた上で、細心の注意を払って渡航・滞在するものする。</a:t>
                      </a:r>
                    </a:p>
                  </a:txBody>
                  <a:tcPr marL="31226" marR="31226" marT="31226" marB="31226" anchor="ctr"/>
                </a:tc>
                <a:extLst>
                  <a:ext uri="{0D108BD9-81ED-4DB2-BD59-A6C34878D82A}">
                    <a16:rowId xmlns:a16="http://schemas.microsoft.com/office/drawing/2014/main" val="3450454377"/>
                  </a:ext>
                </a:extLst>
              </a:tr>
              <a:tr h="1732656">
                <a:tc>
                  <a:txBody>
                    <a:bodyPr/>
                    <a:lstStyle/>
                    <a:p>
                      <a:pPr algn="ctr" fontAlgn="ctr"/>
                      <a:r>
                        <a:rPr lang="ja-JP" altLang="en-US" sz="1800" dirty="0">
                          <a:effectLst/>
                          <a:latin typeface="メイリオ" panose="020B0604030504040204" pitchFamily="50" charset="-128"/>
                          <a:ea typeface="メイリオ" panose="020B0604030504040204" pitchFamily="50" charset="-128"/>
                        </a:rPr>
                        <a:t>レベル２</a:t>
                      </a:r>
                      <a:endParaRPr lang="ja-JP" altLang="en-US" sz="1800" b="1" dirty="0">
                        <a:effectLst/>
                        <a:latin typeface="メイリオ" panose="020B0604030504040204" pitchFamily="50" charset="-128"/>
                        <a:ea typeface="メイリオ" panose="020B0604030504040204" pitchFamily="50" charset="-128"/>
                      </a:endParaRPr>
                    </a:p>
                  </a:txBody>
                  <a:tcPr marL="31226" marR="31226" marT="31226" marB="31226" anchor="ctr"/>
                </a:tc>
                <a:tc>
                  <a:txBody>
                    <a:bodyPr/>
                    <a:lstStyle/>
                    <a:p>
                      <a:pPr fontAlgn="base"/>
                      <a:r>
                        <a:rPr lang="ja-JP" altLang="en-US" sz="1400" dirty="0">
                          <a:effectLst/>
                          <a:latin typeface="メイリオ" panose="020B0604030504040204" pitchFamily="50" charset="-128"/>
                          <a:ea typeface="メイリオ" panose="020B0604030504040204" pitchFamily="50" charset="-128"/>
                        </a:rPr>
                        <a:t>不要不急の渡航は止めてください。</a:t>
                      </a:r>
                    </a:p>
                  </a:txBody>
                  <a:tcPr marL="31226" marR="31226" marT="31226" marB="31226" anchor="ctr"/>
                </a:tc>
                <a:tc>
                  <a:txBody>
                    <a:bodyPr/>
                    <a:lstStyle/>
                    <a:p>
                      <a:pPr fontAlgn="base"/>
                      <a:r>
                        <a:rPr lang="ja-JP" altLang="en-US" sz="1400" b="1" dirty="0">
                          <a:effectLst/>
                          <a:latin typeface="メイリオ" panose="020B0604030504040204" pitchFamily="50" charset="-128"/>
                          <a:ea typeface="メイリオ" panose="020B0604030504040204" pitchFamily="50" charset="-128"/>
                        </a:rPr>
                        <a:t>不要不急の渡航は取り止め、渡航計画の見直しを行う。</a:t>
                      </a:r>
                    </a:p>
                    <a:p>
                      <a:pPr fontAlgn="base"/>
                      <a:r>
                        <a:rPr lang="ja-JP" altLang="en-US" sz="1400" dirty="0">
                          <a:effectLst/>
                          <a:latin typeface="メイリオ" panose="020B0604030504040204" pitchFamily="50" charset="-128"/>
                          <a:ea typeface="メイリオ" panose="020B0604030504040204" pitchFamily="50" charset="-128"/>
                        </a:rPr>
                        <a:t>当該国・地域に滞在している学生については、原則、滞在地から帰国又は安全な国・地域に退避する。現地機関や在外公館からの情報収集に努め、安全の確保を行う。</a:t>
                      </a:r>
                    </a:p>
                    <a:p>
                      <a:pPr fontAlgn="base"/>
                      <a:r>
                        <a:rPr lang="ja-JP" altLang="en-US" sz="1400" dirty="0">
                          <a:effectLst/>
                          <a:latin typeface="メイリオ" panose="020B0604030504040204" pitchFamily="50" charset="-128"/>
                          <a:ea typeface="メイリオ" panose="020B0604030504040204" pitchFamily="50" charset="-128"/>
                        </a:rPr>
                        <a:t>それでも渡航が必要な場合又は滞在の延期が必要な場合は、事前に学務課に相談する。学務課は関係部署に協議の上、学内の承諾を得る。</a:t>
                      </a:r>
                    </a:p>
                  </a:txBody>
                  <a:tcPr marL="31226" marR="31226" marT="31226" marB="31226" anchor="ctr"/>
                </a:tc>
                <a:extLst>
                  <a:ext uri="{0D108BD9-81ED-4DB2-BD59-A6C34878D82A}">
                    <a16:rowId xmlns:a16="http://schemas.microsoft.com/office/drawing/2014/main" val="1554720378"/>
                  </a:ext>
                </a:extLst>
              </a:tr>
              <a:tr h="827756">
                <a:tc>
                  <a:txBody>
                    <a:bodyPr/>
                    <a:lstStyle/>
                    <a:p>
                      <a:pPr algn="ctr" fontAlgn="ctr"/>
                      <a:r>
                        <a:rPr lang="ja-JP" altLang="en-US" sz="1800">
                          <a:effectLst/>
                          <a:latin typeface="メイリオ" panose="020B0604030504040204" pitchFamily="50" charset="-128"/>
                          <a:ea typeface="メイリオ" panose="020B0604030504040204" pitchFamily="50" charset="-128"/>
                        </a:rPr>
                        <a:t>レベル３</a:t>
                      </a:r>
                      <a:endParaRPr lang="ja-JP" altLang="en-US" sz="1800" b="1">
                        <a:effectLst/>
                        <a:latin typeface="メイリオ" panose="020B0604030504040204" pitchFamily="50" charset="-128"/>
                        <a:ea typeface="メイリオ" panose="020B0604030504040204" pitchFamily="50" charset="-128"/>
                      </a:endParaRPr>
                    </a:p>
                  </a:txBody>
                  <a:tcPr marL="31226" marR="31226" marT="31226" marB="31226" anchor="ctr"/>
                </a:tc>
                <a:tc>
                  <a:txBody>
                    <a:bodyPr/>
                    <a:lstStyle/>
                    <a:p>
                      <a:pPr fontAlgn="base"/>
                      <a:r>
                        <a:rPr lang="ja-JP" altLang="en-US" sz="1400" dirty="0">
                          <a:effectLst/>
                          <a:latin typeface="メイリオ" panose="020B0604030504040204" pitchFamily="50" charset="-128"/>
                          <a:ea typeface="メイリオ" panose="020B0604030504040204" pitchFamily="50" charset="-128"/>
                        </a:rPr>
                        <a:t>渡航は止めてください。</a:t>
                      </a:r>
                    </a:p>
                    <a:p>
                      <a:pPr fontAlgn="base"/>
                      <a:r>
                        <a:rPr lang="ja-JP" altLang="en-US" sz="1400" dirty="0">
                          <a:effectLst/>
                          <a:latin typeface="メイリオ" panose="020B0604030504040204" pitchFamily="50" charset="-128"/>
                          <a:ea typeface="メイリオ" panose="020B0604030504040204" pitchFamily="50" charset="-128"/>
                        </a:rPr>
                        <a:t>（渡航中止勧告）</a:t>
                      </a:r>
                    </a:p>
                  </a:txBody>
                  <a:tcPr marL="31226" marR="31226" marT="31226" marB="31226" anchor="ctr"/>
                </a:tc>
                <a:tc>
                  <a:txBody>
                    <a:bodyPr/>
                    <a:lstStyle/>
                    <a:p>
                      <a:pPr fontAlgn="base"/>
                      <a:r>
                        <a:rPr lang="ja-JP" altLang="en-US" sz="1400" b="1" dirty="0">
                          <a:effectLst/>
                          <a:latin typeface="メイリオ" panose="020B0604030504040204" pitchFamily="50" charset="-128"/>
                          <a:ea typeface="メイリオ" panose="020B0604030504040204" pitchFamily="50" charset="-128"/>
                        </a:rPr>
                        <a:t>渡航は取り止める。</a:t>
                      </a:r>
                    </a:p>
                    <a:p>
                      <a:pPr fontAlgn="base"/>
                      <a:r>
                        <a:rPr lang="ja-JP" altLang="en-US" sz="1400" dirty="0">
                          <a:effectLst/>
                          <a:latin typeface="メイリオ" panose="020B0604030504040204" pitchFamily="50" charset="-128"/>
                          <a:ea typeface="メイリオ" panose="020B0604030504040204" pitchFamily="50" charset="-128"/>
                        </a:rPr>
                        <a:t>当該国・地域に滞在している学生は、滞在地から早急に帰国又は安全な国・地域に退避する。</a:t>
                      </a:r>
                    </a:p>
                  </a:txBody>
                  <a:tcPr marL="31226" marR="31226" marT="31226" marB="31226" anchor="ctr"/>
                </a:tc>
                <a:extLst>
                  <a:ext uri="{0D108BD9-81ED-4DB2-BD59-A6C34878D82A}">
                    <a16:rowId xmlns:a16="http://schemas.microsoft.com/office/drawing/2014/main" val="3365104365"/>
                  </a:ext>
                </a:extLst>
              </a:tr>
              <a:tr h="827756">
                <a:tc>
                  <a:txBody>
                    <a:bodyPr/>
                    <a:lstStyle/>
                    <a:p>
                      <a:pPr algn="ctr" fontAlgn="ctr"/>
                      <a:r>
                        <a:rPr lang="ja-JP" altLang="en-US" sz="1800" dirty="0">
                          <a:effectLst/>
                          <a:latin typeface="メイリオ" panose="020B0604030504040204" pitchFamily="50" charset="-128"/>
                          <a:ea typeface="メイリオ" panose="020B0604030504040204" pitchFamily="50" charset="-128"/>
                        </a:rPr>
                        <a:t>レベル４</a:t>
                      </a:r>
                      <a:endParaRPr lang="ja-JP" altLang="en-US" sz="1800" b="1" dirty="0">
                        <a:effectLst/>
                        <a:latin typeface="メイリオ" panose="020B0604030504040204" pitchFamily="50" charset="-128"/>
                        <a:ea typeface="メイリオ" panose="020B0604030504040204" pitchFamily="50" charset="-128"/>
                      </a:endParaRPr>
                    </a:p>
                  </a:txBody>
                  <a:tcPr marL="31226" marR="31226" marT="31226" marB="31226" anchor="ctr"/>
                </a:tc>
                <a:tc>
                  <a:txBody>
                    <a:bodyPr/>
                    <a:lstStyle/>
                    <a:p>
                      <a:pPr fontAlgn="base"/>
                      <a:r>
                        <a:rPr lang="ja-JP" altLang="en-US" sz="1400">
                          <a:effectLst/>
                          <a:latin typeface="メイリオ" panose="020B0604030504040204" pitchFamily="50" charset="-128"/>
                          <a:ea typeface="メイリオ" panose="020B0604030504040204" pitchFamily="50" charset="-128"/>
                        </a:rPr>
                        <a:t>退避してください。渡航は止めて下さい。</a:t>
                      </a:r>
                    </a:p>
                    <a:p>
                      <a:pPr fontAlgn="base"/>
                      <a:r>
                        <a:rPr lang="ja-JP" altLang="en-US" sz="1400">
                          <a:effectLst/>
                          <a:latin typeface="メイリオ" panose="020B0604030504040204" pitchFamily="50" charset="-128"/>
                          <a:ea typeface="メイリオ" panose="020B0604030504040204" pitchFamily="50" charset="-128"/>
                        </a:rPr>
                        <a:t>（退避勧告）</a:t>
                      </a:r>
                    </a:p>
                  </a:txBody>
                  <a:tcPr marL="31226" marR="31226" marT="31226" marB="31226" anchor="ctr"/>
                </a:tc>
                <a:tc>
                  <a:txBody>
                    <a:bodyPr/>
                    <a:lstStyle/>
                    <a:p>
                      <a:pPr fontAlgn="base"/>
                      <a:r>
                        <a:rPr lang="ja-JP" altLang="en-US" sz="1400" b="1" dirty="0">
                          <a:effectLst/>
                          <a:latin typeface="メイリオ" panose="020B0604030504040204" pitchFamily="50" charset="-128"/>
                          <a:ea typeface="メイリオ" panose="020B0604030504040204" pitchFamily="50" charset="-128"/>
                        </a:rPr>
                        <a:t>渡航は取り止める。</a:t>
                      </a:r>
                    </a:p>
                    <a:p>
                      <a:pPr fontAlgn="base"/>
                      <a:r>
                        <a:rPr lang="ja-JP" altLang="en-US" sz="1400" dirty="0">
                          <a:effectLst/>
                          <a:latin typeface="メイリオ" panose="020B0604030504040204" pitchFamily="50" charset="-128"/>
                          <a:ea typeface="メイリオ" panose="020B0604030504040204" pitchFamily="50" charset="-128"/>
                        </a:rPr>
                        <a:t>当該国・地域に滞在している学生は滞在地から、直ちに、帰国又は安全な国・地域に退避する。</a:t>
                      </a:r>
                    </a:p>
                  </a:txBody>
                  <a:tcPr marL="31226" marR="31226" marT="31226" marB="31226" anchor="ctr"/>
                </a:tc>
                <a:extLst>
                  <a:ext uri="{0D108BD9-81ED-4DB2-BD59-A6C34878D82A}">
                    <a16:rowId xmlns:a16="http://schemas.microsoft.com/office/drawing/2014/main" val="1604837371"/>
                  </a:ext>
                </a:extLst>
              </a:tr>
            </a:tbl>
          </a:graphicData>
        </a:graphic>
      </p:graphicFrame>
      <p:sp>
        <p:nvSpPr>
          <p:cNvPr id="4" name="テキスト ボックス 3"/>
          <p:cNvSpPr txBox="1"/>
          <p:nvPr/>
        </p:nvSpPr>
        <p:spPr>
          <a:xfrm>
            <a:off x="1336352" y="6093296"/>
            <a:ext cx="9577064" cy="369332"/>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本学の「</a:t>
            </a:r>
            <a:r>
              <a:rPr lang="ja-JP" altLang="en-US" u="sng" dirty="0">
                <a:latin typeface="メイリオ" panose="020B0604030504040204" pitchFamily="50" charset="-128"/>
                <a:ea typeface="メイリオ" panose="020B0604030504040204" pitchFamily="50" charset="-128"/>
                <a:hlinkClick r:id="rId8"/>
              </a:rPr>
              <a:t>学生の海外渡航安全管理マニュアル</a:t>
            </a:r>
            <a:r>
              <a:rPr lang="ja-JP" altLang="en-US" dirty="0">
                <a:latin typeface="メイリオ" panose="020B0604030504040204" pitchFamily="50" charset="-128"/>
                <a:ea typeface="メイリオ" panose="020B0604030504040204" pitchFamily="50" charset="-128"/>
              </a:rPr>
              <a:t>」もよく読んでおきましょう。</a:t>
            </a:r>
            <a:endParaRPr lang="en-US" altLang="ja-JP" dirty="0">
              <a:latin typeface="メイリオ" panose="020B0604030504040204" pitchFamily="50" charset="-128"/>
              <a:ea typeface="メイリオ" panose="020B0604030504040204" pitchFamily="50" charset="-128"/>
            </a:endParaRPr>
          </a:p>
        </p:txBody>
      </p:sp>
      <p:sp>
        <p:nvSpPr>
          <p:cNvPr id="6" name="スライド番号プレースホルダー 5"/>
          <p:cNvSpPr>
            <a:spLocks noGrp="1"/>
          </p:cNvSpPr>
          <p:nvPr>
            <p:ph type="sldNum" sz="quarter" idx="12"/>
          </p:nvPr>
        </p:nvSpPr>
        <p:spPr/>
        <p:txBody>
          <a:bodyPr/>
          <a:lstStyle/>
          <a:p>
            <a:pPr algn="r"/>
            <a:fld id="{81FEFA0A-2F20-4B60-98C6-5FFDA469AA1C}" type="slidenum">
              <a:rPr lang="en-US" altLang="ja-JP" smtClean="0"/>
              <a:pPr algn="r"/>
              <a:t>30</a:t>
            </a:fld>
            <a:endParaRPr lang="ja-JP" altLang="en-US" dirty="0"/>
          </a:p>
        </p:txBody>
      </p:sp>
    </p:spTree>
    <p:extLst>
      <p:ext uri="{BB962C8B-B14F-4D97-AF65-F5344CB8AC3E}">
        <p14:creationId xmlns:p14="http://schemas.microsoft.com/office/powerpoint/2010/main" val="2372642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37828" y="320040"/>
            <a:ext cx="10225136"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②海外渡航前の準備・手続・・・・・海外渡航前には、次の準備・手続きを必ず行ってください。</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6" name="図表 5"/>
          <p:cNvGraphicFramePr/>
          <p:nvPr>
            <p:extLst>
              <p:ext uri="{D42A27DB-BD31-4B8C-83A1-F6EECF244321}">
                <p14:modId xmlns:p14="http://schemas.microsoft.com/office/powerpoint/2010/main" val="2920227777"/>
              </p:ext>
            </p:extLst>
          </p:nvPr>
        </p:nvGraphicFramePr>
        <p:xfrm>
          <a:off x="729816" y="855564"/>
          <a:ext cx="11125236" cy="58137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31</a:t>
            </a:fld>
            <a:endParaRPr lang="ja-JP" altLang="en-US" dirty="0"/>
          </a:p>
        </p:txBody>
      </p:sp>
    </p:spTree>
    <p:extLst>
      <p:ext uri="{BB962C8B-B14F-4D97-AF65-F5344CB8AC3E}">
        <p14:creationId xmlns:p14="http://schemas.microsoft.com/office/powerpoint/2010/main" val="6386734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1949279063"/>
              </p:ext>
            </p:extLst>
          </p:nvPr>
        </p:nvGraphicFramePr>
        <p:xfrm>
          <a:off x="501210" y="320040"/>
          <a:ext cx="11353841" cy="6205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32</a:t>
            </a:fld>
            <a:endParaRPr lang="ja-JP" altLang="en-US" dirty="0"/>
          </a:p>
        </p:txBody>
      </p:sp>
    </p:spTree>
    <p:extLst>
      <p:ext uri="{BB962C8B-B14F-4D97-AF65-F5344CB8AC3E}">
        <p14:creationId xmlns:p14="http://schemas.microsoft.com/office/powerpoint/2010/main" val="5554472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1224493517"/>
              </p:ext>
            </p:extLst>
          </p:nvPr>
        </p:nvGraphicFramePr>
        <p:xfrm>
          <a:off x="405780" y="320040"/>
          <a:ext cx="11377264" cy="627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33</a:t>
            </a:fld>
            <a:endParaRPr lang="ja-JP" altLang="en-US" dirty="0"/>
          </a:p>
        </p:txBody>
      </p:sp>
    </p:spTree>
    <p:extLst>
      <p:ext uri="{BB962C8B-B14F-4D97-AF65-F5344CB8AC3E}">
        <p14:creationId xmlns:p14="http://schemas.microsoft.com/office/powerpoint/2010/main" val="2080006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42084" y="2074730"/>
            <a:ext cx="5904656" cy="1689390"/>
          </a:xfrm>
        </p:spPr>
        <p:txBody>
          <a:bodyPr rtlCol="0">
            <a:normAutofit fontScale="90000"/>
          </a:bodyPr>
          <a:lstStyle/>
          <a:p>
            <a:pPr rtl="0"/>
            <a:r>
              <a:rPr lang="ja-JP" altLang="en-US" dirty="0" smtClean="0"/>
              <a:t>海外留学に必要となる</a:t>
            </a:r>
            <a:r>
              <a:rPr lang="en-US" altLang="ja-JP" dirty="0" smtClean="0"/>
              <a:t/>
            </a:r>
            <a:br>
              <a:rPr lang="en-US" altLang="ja-JP" dirty="0" smtClean="0"/>
            </a:br>
            <a:r>
              <a:rPr lang="ja-JP" altLang="en-US" dirty="0" smtClean="0"/>
              <a:t>在留資格に関する手続き</a:t>
            </a:r>
            <a:endParaRPr lang="en-US" altLang="ja-JP" dirty="0"/>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34</a:t>
            </a:fld>
            <a:endParaRPr lang="ja-JP" altLang="en-US" dirty="0"/>
          </a:p>
        </p:txBody>
      </p:sp>
    </p:spTree>
    <p:extLst>
      <p:ext uri="{BB962C8B-B14F-4D97-AF65-F5344CB8AC3E}">
        <p14:creationId xmlns:p14="http://schemas.microsoft.com/office/powerpoint/2010/main" val="294921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extLst>
              <p:ext uri="{D42A27DB-BD31-4B8C-83A1-F6EECF244321}">
                <p14:modId xmlns:p14="http://schemas.microsoft.com/office/powerpoint/2010/main" val="303467845"/>
              </p:ext>
            </p:extLst>
          </p:nvPr>
        </p:nvGraphicFramePr>
        <p:xfrm>
          <a:off x="261765" y="1194670"/>
          <a:ext cx="11521280" cy="5186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863069" y="179007"/>
            <a:ext cx="10318671" cy="1015663"/>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rPr>
              <a:t>海外留学は観光以外の目的で中長期間海外に滞在することとなりますので、国や地域によって在留資格の</a:t>
            </a:r>
            <a:r>
              <a:rPr lang="ja-JP" altLang="en-US" sz="2000" b="1" dirty="0">
                <a:latin typeface="メイリオ" panose="020B0604030504040204" pitchFamily="50" charset="-128"/>
                <a:ea typeface="メイリオ" panose="020B0604030504040204" pitchFamily="50" charset="-128"/>
              </a:rPr>
              <a:t>取得</a:t>
            </a:r>
            <a:r>
              <a:rPr lang="ja-JP" altLang="en-US" sz="2000" b="1" dirty="0" smtClean="0">
                <a:latin typeface="メイリオ" panose="020B0604030504040204" pitchFamily="50" charset="-128"/>
                <a:ea typeface="メイリオ" panose="020B0604030504040204" pitchFamily="50" charset="-128"/>
              </a:rPr>
              <a:t>のために事前に必要となる手続きがあります。</a:t>
            </a:r>
            <a:endParaRPr lang="en-US" altLang="ja-JP" sz="2000" b="1" dirty="0" smtClean="0">
              <a:latin typeface="メイリオ" panose="020B0604030504040204" pitchFamily="50" charset="-128"/>
              <a:ea typeface="メイリオ" panose="020B0604030504040204" pitchFamily="50" charset="-128"/>
            </a:endParaRPr>
          </a:p>
          <a:p>
            <a:r>
              <a:rPr kumimoji="1" lang="en-US" altLang="ja-JP" sz="2000" b="1" dirty="0" smtClean="0">
                <a:latin typeface="メイリオ" panose="020B0604030504040204" pitchFamily="50" charset="-128"/>
                <a:ea typeface="メイリオ" panose="020B0604030504040204" pitchFamily="50" charset="-128"/>
              </a:rPr>
              <a:t>※</a:t>
            </a:r>
            <a:r>
              <a:rPr kumimoji="1" lang="ja-JP" altLang="en-US" sz="2000" b="1" dirty="0" smtClean="0">
                <a:latin typeface="メイリオ" panose="020B0604030504040204" pitchFamily="50" charset="-128"/>
                <a:ea typeface="メイリオ" panose="020B0604030504040204" pitchFamily="50" charset="-128"/>
              </a:rPr>
              <a:t>変更の可能性がありますので、最新情報は公式</a:t>
            </a:r>
            <a:r>
              <a:rPr kumimoji="1" lang="en-US" altLang="ja-JP" sz="2000" b="1" dirty="0" smtClean="0">
                <a:latin typeface="メイリオ" panose="020B0604030504040204" pitchFamily="50" charset="-128"/>
                <a:ea typeface="メイリオ" panose="020B0604030504040204" pitchFamily="50" charset="-128"/>
              </a:rPr>
              <a:t>HP</a:t>
            </a:r>
            <a:r>
              <a:rPr kumimoji="1" lang="ja-JP" altLang="en-US" sz="2000" b="1" dirty="0" smtClean="0">
                <a:latin typeface="メイリオ" panose="020B0604030504040204" pitchFamily="50" charset="-128"/>
                <a:ea typeface="メイリオ" panose="020B0604030504040204" pitchFamily="50" charset="-128"/>
              </a:rPr>
              <a:t>等で確認して下さい。</a:t>
            </a:r>
            <a:endParaRPr kumimoji="1" lang="ja-JP" altLang="en-US" sz="2000" b="1"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35</a:t>
            </a:fld>
            <a:endParaRPr lang="ja-JP" altLang="en-US" dirty="0"/>
          </a:p>
        </p:txBody>
      </p:sp>
    </p:spTree>
    <p:extLst>
      <p:ext uri="{BB962C8B-B14F-4D97-AF65-F5344CB8AC3E}">
        <p14:creationId xmlns:p14="http://schemas.microsoft.com/office/powerpoint/2010/main" val="1229295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学内で</a:t>
            </a:r>
            <a:r>
              <a:rPr lang="ja-JP" altLang="en-US" dirty="0" smtClean="0"/>
              <a:t>の</a:t>
            </a:r>
            <a:r>
              <a:rPr lang="en-US" altLang="ja-JP" dirty="0" smtClean="0"/>
              <a:t/>
            </a:r>
            <a:br>
              <a:rPr lang="en-US" altLang="ja-JP" dirty="0" smtClean="0"/>
            </a:br>
            <a:r>
              <a:rPr lang="ja-JP" altLang="en-US" dirty="0" smtClean="0"/>
              <a:t>国際交流、英語学習</a:t>
            </a:r>
            <a:endParaRPr lang="en-US" altLang="ja-JP" dirty="0"/>
          </a:p>
        </p:txBody>
      </p:sp>
      <p:sp>
        <p:nvSpPr>
          <p:cNvPr id="3" name="テキスト プレースホルダー 2"/>
          <p:cNvSpPr>
            <a:spLocks noGrp="1"/>
          </p:cNvSpPr>
          <p:nvPr>
            <p:ph type="body" idx="1"/>
          </p:nvPr>
        </p:nvSpPr>
        <p:spPr/>
        <p:txBody>
          <a:bodyPr rtlCol="0"/>
          <a:lstStyle/>
          <a:p>
            <a:pPr rtl="0"/>
            <a:endParaRPr lang="ja-JP" altLang="en-US" dirty="0"/>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36</a:t>
            </a:fld>
            <a:endParaRPr lang="ja-JP" altLang="en-US" dirty="0"/>
          </a:p>
        </p:txBody>
      </p:sp>
    </p:spTree>
    <p:extLst>
      <p:ext uri="{BB962C8B-B14F-4D97-AF65-F5344CB8AC3E}">
        <p14:creationId xmlns:p14="http://schemas.microsoft.com/office/powerpoint/2010/main" val="2635169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F5688DB-6EF2-6E58-EEB5-3E7149B90261}"/>
              </a:ext>
            </a:extLst>
          </p:cNvPr>
          <p:cNvSpPr txBox="1"/>
          <p:nvPr/>
        </p:nvSpPr>
        <p:spPr>
          <a:xfrm>
            <a:off x="693812" y="692696"/>
            <a:ext cx="10441160" cy="224676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l" fontAlgn="base"/>
            <a:r>
              <a:rPr lang="en-US" altLang="ja-JP" sz="3600" b="1" i="0" dirty="0">
                <a:solidFill>
                  <a:srgbClr val="215CA4"/>
                </a:solidFill>
                <a:effectLst/>
                <a:latin typeface="メイリオ" panose="020B0604030504040204" pitchFamily="50" charset="-128"/>
                <a:ea typeface="メイリオ" panose="020B0604030504040204" pitchFamily="50" charset="-128"/>
              </a:rPr>
              <a:t>English Cafe</a:t>
            </a:r>
            <a:endParaRPr lang="ja-JP" altLang="en-US" sz="3600" b="1" i="0" dirty="0">
              <a:solidFill>
                <a:srgbClr val="215CA4"/>
              </a:solidFill>
              <a:effectLst/>
              <a:latin typeface="メイリオ" panose="020B0604030504040204" pitchFamily="50" charset="-128"/>
              <a:ea typeface="メイリオ" panose="020B0604030504040204" pitchFamily="50" charset="-128"/>
            </a:endParaRPr>
          </a:p>
          <a:p>
            <a:pPr algn="l" fontAlgn="base"/>
            <a:r>
              <a:rPr lang="ja-JP" altLang="en-US" sz="2400" b="1" dirty="0">
                <a:solidFill>
                  <a:srgbClr val="373F42"/>
                </a:solidFill>
                <a:latin typeface="メイリオ" panose="020B0604030504040204" pitchFamily="50" charset="-128"/>
                <a:ea typeface="メイリオ" panose="020B0604030504040204" pitchFamily="50" charset="-128"/>
              </a:rPr>
              <a:t>　</a:t>
            </a:r>
            <a:r>
              <a:rPr lang="ja-JP" altLang="en-US" sz="2000" b="1" i="0" dirty="0">
                <a:solidFill>
                  <a:srgbClr val="373F42"/>
                </a:solidFill>
                <a:effectLst/>
                <a:latin typeface="メイリオ" panose="020B0604030504040204" pitchFamily="50" charset="-128"/>
                <a:ea typeface="メイリオ" panose="020B0604030504040204" pitchFamily="50" charset="-128"/>
              </a:rPr>
              <a:t>英語によるフリートークを通じて、外国人留学生、学生、教職員の親睦を深め、相互の文化を理解するとともに英語コミュニケーション能力向上を図るものです。</a:t>
            </a:r>
            <a:endParaRPr lang="en-US" altLang="ja-JP" sz="2000" b="1" i="0" dirty="0">
              <a:solidFill>
                <a:srgbClr val="373F42"/>
              </a:solidFill>
              <a:effectLst/>
              <a:latin typeface="メイリオ" panose="020B0604030504040204" pitchFamily="50" charset="-128"/>
              <a:ea typeface="メイリオ" panose="020B0604030504040204" pitchFamily="50" charset="-128"/>
            </a:endParaRPr>
          </a:p>
          <a:p>
            <a:pPr algn="l" fontAlgn="base"/>
            <a:r>
              <a:rPr lang="ja-JP" altLang="en-US" sz="2000" b="1" dirty="0" smtClean="0">
                <a:solidFill>
                  <a:srgbClr val="373F42"/>
                </a:solidFill>
                <a:latin typeface="メイリオ" panose="020B0604030504040204" pitchFamily="50" charset="-128"/>
                <a:ea typeface="メイリオ" panose="020B0604030504040204" pitchFamily="50" charset="-128"/>
              </a:rPr>
              <a:t>開催：</a:t>
            </a:r>
            <a:r>
              <a:rPr lang="en-US" altLang="ja-JP" sz="2000" b="1" dirty="0" smtClean="0">
                <a:solidFill>
                  <a:srgbClr val="373F42"/>
                </a:solidFill>
                <a:latin typeface="メイリオ" panose="020B0604030504040204" pitchFamily="50" charset="-128"/>
                <a:ea typeface="メイリオ" panose="020B0604030504040204" pitchFamily="50" charset="-128"/>
              </a:rPr>
              <a:t>4</a:t>
            </a:r>
            <a:r>
              <a:rPr lang="ja-JP" altLang="en-US" sz="2000" b="1" dirty="0" smtClean="0">
                <a:solidFill>
                  <a:srgbClr val="373F42"/>
                </a:solidFill>
                <a:latin typeface="メイリオ" panose="020B0604030504040204" pitchFamily="50" charset="-128"/>
                <a:ea typeface="メイリオ" panose="020B0604030504040204" pitchFamily="50" charset="-128"/>
              </a:rPr>
              <a:t>～</a:t>
            </a:r>
            <a:r>
              <a:rPr lang="en-US" altLang="ja-JP" sz="2000" b="1" dirty="0" smtClean="0">
                <a:solidFill>
                  <a:srgbClr val="373F42"/>
                </a:solidFill>
                <a:latin typeface="メイリオ" panose="020B0604030504040204" pitchFamily="50" charset="-128"/>
                <a:ea typeface="メイリオ" panose="020B0604030504040204" pitchFamily="50" charset="-128"/>
              </a:rPr>
              <a:t>7</a:t>
            </a:r>
            <a:r>
              <a:rPr lang="ja-JP" altLang="en-US" sz="2000" b="1" dirty="0" smtClean="0">
                <a:solidFill>
                  <a:srgbClr val="373F42"/>
                </a:solidFill>
                <a:latin typeface="メイリオ" panose="020B0604030504040204" pitchFamily="50" charset="-128"/>
                <a:ea typeface="メイリオ" panose="020B0604030504040204" pitchFamily="50" charset="-128"/>
              </a:rPr>
              <a:t>月、</a:t>
            </a:r>
            <a:r>
              <a:rPr lang="en-US" altLang="ja-JP" sz="2000" b="1" dirty="0" smtClean="0">
                <a:solidFill>
                  <a:srgbClr val="373F42"/>
                </a:solidFill>
                <a:latin typeface="メイリオ" panose="020B0604030504040204" pitchFamily="50" charset="-128"/>
                <a:ea typeface="メイリオ" panose="020B0604030504040204" pitchFamily="50" charset="-128"/>
              </a:rPr>
              <a:t>9</a:t>
            </a:r>
            <a:r>
              <a:rPr lang="ja-JP" altLang="en-US" sz="2000" b="1" dirty="0" smtClean="0">
                <a:solidFill>
                  <a:srgbClr val="373F42"/>
                </a:solidFill>
                <a:latin typeface="メイリオ" panose="020B0604030504040204" pitchFamily="50" charset="-128"/>
                <a:ea typeface="メイリオ" panose="020B0604030504040204" pitchFamily="50" charset="-128"/>
              </a:rPr>
              <a:t>～</a:t>
            </a:r>
            <a:r>
              <a:rPr lang="en-US" altLang="ja-JP" sz="2000" b="1" dirty="0" smtClean="0">
                <a:solidFill>
                  <a:srgbClr val="373F42"/>
                </a:solidFill>
                <a:latin typeface="メイリオ" panose="020B0604030504040204" pitchFamily="50" charset="-128"/>
                <a:ea typeface="メイリオ" panose="020B0604030504040204" pitchFamily="50" charset="-128"/>
              </a:rPr>
              <a:t>2</a:t>
            </a:r>
            <a:r>
              <a:rPr lang="ja-JP" altLang="en-US" sz="2000" b="1" dirty="0" smtClean="0">
                <a:solidFill>
                  <a:srgbClr val="373F42"/>
                </a:solidFill>
                <a:latin typeface="メイリオ" panose="020B0604030504040204" pitchFamily="50" charset="-128"/>
                <a:ea typeface="メイリオ" panose="020B0604030504040204" pitchFamily="50" charset="-128"/>
              </a:rPr>
              <a:t>月の間で月</a:t>
            </a:r>
            <a:r>
              <a:rPr lang="en-US" altLang="ja-JP" sz="2000" b="1" dirty="0" smtClean="0">
                <a:solidFill>
                  <a:srgbClr val="373F42"/>
                </a:solidFill>
                <a:latin typeface="メイリオ" panose="020B0604030504040204" pitchFamily="50" charset="-128"/>
                <a:ea typeface="メイリオ" panose="020B0604030504040204" pitchFamily="50" charset="-128"/>
              </a:rPr>
              <a:t>1</a:t>
            </a:r>
            <a:r>
              <a:rPr lang="ja-JP" altLang="en-US" sz="2000" b="1" dirty="0" smtClean="0">
                <a:solidFill>
                  <a:srgbClr val="373F42"/>
                </a:solidFill>
                <a:latin typeface="メイリオ" panose="020B0604030504040204" pitchFamily="50" charset="-128"/>
                <a:ea typeface="メイリオ" panose="020B0604030504040204" pitchFamily="50" charset="-128"/>
              </a:rPr>
              <a:t>回（</a:t>
            </a:r>
            <a:r>
              <a:rPr lang="en-US" altLang="ja-JP" sz="2000" b="1" dirty="0">
                <a:solidFill>
                  <a:srgbClr val="373F42"/>
                </a:solidFill>
                <a:latin typeface="メイリオ" panose="020B0604030504040204" pitchFamily="50" charset="-128"/>
                <a:ea typeface="メイリオ" panose="020B0604030504040204" pitchFamily="50" charset="-128"/>
              </a:rPr>
              <a:t>12:00</a:t>
            </a:r>
            <a:r>
              <a:rPr lang="ja-JP" altLang="en-US" sz="2000" b="1" dirty="0">
                <a:solidFill>
                  <a:srgbClr val="373F42"/>
                </a:solidFill>
                <a:latin typeface="メイリオ" panose="020B0604030504040204" pitchFamily="50" charset="-128"/>
                <a:ea typeface="メイリオ" panose="020B0604030504040204" pitchFamily="50" charset="-128"/>
              </a:rPr>
              <a:t>～</a:t>
            </a:r>
            <a:r>
              <a:rPr lang="en-US" altLang="ja-JP" sz="2000" b="1" dirty="0">
                <a:solidFill>
                  <a:srgbClr val="373F42"/>
                </a:solidFill>
                <a:latin typeface="メイリオ" panose="020B0604030504040204" pitchFamily="50" charset="-128"/>
                <a:ea typeface="メイリオ" panose="020B0604030504040204" pitchFamily="50" charset="-128"/>
              </a:rPr>
              <a:t>13:00</a:t>
            </a:r>
            <a:r>
              <a:rPr lang="ja-JP" altLang="en-US" sz="2000" b="1" dirty="0">
                <a:solidFill>
                  <a:srgbClr val="373F42"/>
                </a:solidFill>
                <a:latin typeface="メイリオ" panose="020B0604030504040204" pitchFamily="50" charset="-128"/>
                <a:ea typeface="メイリオ" panose="020B0604030504040204" pitchFamily="50" charset="-128"/>
              </a:rPr>
              <a:t>）　</a:t>
            </a:r>
            <a:r>
              <a:rPr lang="ja-JP" altLang="en-US" sz="2000" b="1" dirty="0" smtClean="0">
                <a:solidFill>
                  <a:srgbClr val="373F42"/>
                </a:solidFill>
                <a:latin typeface="メイリオ" panose="020B0604030504040204" pitchFamily="50" charset="-128"/>
                <a:ea typeface="メイリオ" panose="020B0604030504040204" pitchFamily="50" charset="-128"/>
              </a:rPr>
              <a:t>年間</a:t>
            </a:r>
            <a:r>
              <a:rPr lang="en-US" altLang="ja-JP" sz="2000" b="1" dirty="0" smtClean="0">
                <a:solidFill>
                  <a:srgbClr val="373F42"/>
                </a:solidFill>
                <a:latin typeface="メイリオ" panose="020B0604030504040204" pitchFamily="50" charset="-128"/>
                <a:ea typeface="メイリオ" panose="020B0604030504040204" pitchFamily="50" charset="-128"/>
              </a:rPr>
              <a:t>1</a:t>
            </a:r>
            <a:r>
              <a:rPr lang="en-US" altLang="ja-JP" sz="2000" b="1" dirty="0">
                <a:solidFill>
                  <a:srgbClr val="373F42"/>
                </a:solidFill>
                <a:latin typeface="メイリオ" panose="020B0604030504040204" pitchFamily="50" charset="-128"/>
                <a:ea typeface="メイリオ" panose="020B0604030504040204" pitchFamily="50" charset="-128"/>
              </a:rPr>
              <a:t>0</a:t>
            </a:r>
            <a:r>
              <a:rPr lang="ja-JP" altLang="en-US" sz="2000" b="1" dirty="0" smtClean="0">
                <a:solidFill>
                  <a:srgbClr val="373F42"/>
                </a:solidFill>
                <a:latin typeface="メイリオ" panose="020B0604030504040204" pitchFamily="50" charset="-128"/>
                <a:ea typeface="メイリオ" panose="020B0604030504040204" pitchFamily="50" charset="-128"/>
              </a:rPr>
              <a:t>回</a:t>
            </a:r>
            <a:r>
              <a:rPr lang="ja-JP" altLang="en-US" sz="2000" b="1" dirty="0">
                <a:solidFill>
                  <a:srgbClr val="373F42"/>
                </a:solidFill>
                <a:latin typeface="メイリオ" panose="020B0604030504040204" pitchFamily="50" charset="-128"/>
                <a:ea typeface="メイリオ" panose="020B0604030504040204" pitchFamily="50" charset="-128"/>
              </a:rPr>
              <a:t>程度実施予定</a:t>
            </a:r>
            <a:endParaRPr lang="en-US" altLang="ja-JP" sz="2000" b="1" dirty="0">
              <a:solidFill>
                <a:srgbClr val="373F42"/>
              </a:solidFill>
              <a:latin typeface="メイリオ" panose="020B0604030504040204" pitchFamily="50" charset="-128"/>
              <a:ea typeface="メイリオ" panose="020B0604030504040204" pitchFamily="50" charset="-128"/>
            </a:endParaRPr>
          </a:p>
          <a:p>
            <a:pPr algn="l" fontAlgn="base"/>
            <a:r>
              <a:rPr lang="ja-JP" altLang="en-US" sz="2000" b="1" i="0" dirty="0">
                <a:solidFill>
                  <a:srgbClr val="373F42"/>
                </a:solidFill>
                <a:effectLst/>
                <a:latin typeface="メイリオ" panose="020B0604030504040204" pitchFamily="50" charset="-128"/>
                <a:ea typeface="メイリオ" panose="020B0604030504040204" pitchFamily="50" charset="-128"/>
              </a:rPr>
              <a:t>場　　所：講義実習棟３階会議室</a:t>
            </a:r>
            <a:endParaRPr lang="en-US" altLang="ja-JP" sz="2000" b="1" i="0" dirty="0">
              <a:solidFill>
                <a:srgbClr val="373F42"/>
              </a:solidFill>
              <a:effectLst/>
              <a:latin typeface="メイリオ" panose="020B0604030504040204" pitchFamily="50" charset="-128"/>
              <a:ea typeface="メイリオ" panose="020B0604030504040204" pitchFamily="50" charset="-128"/>
            </a:endParaRPr>
          </a:p>
          <a:p>
            <a:pPr algn="l" fontAlgn="base"/>
            <a:endParaRPr lang="ja-JP" altLang="en-US" sz="2000" b="1" i="0" dirty="0">
              <a:solidFill>
                <a:srgbClr val="373F42"/>
              </a:solidFill>
              <a:effectLst/>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90CEA0B3-576C-E746-0D3E-3CC54921C21B}"/>
              </a:ext>
            </a:extLst>
          </p:cNvPr>
          <p:cNvSpPr txBox="1"/>
          <p:nvPr/>
        </p:nvSpPr>
        <p:spPr>
          <a:xfrm>
            <a:off x="693812" y="3429000"/>
            <a:ext cx="10441160" cy="218521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l" fontAlgn="base"/>
            <a:r>
              <a:rPr lang="ja-JP" altLang="en-US" sz="3600" b="1" i="0" dirty="0">
                <a:solidFill>
                  <a:srgbClr val="215CA4"/>
                </a:solidFill>
                <a:effectLst/>
                <a:latin typeface="メイリオ" panose="020B0604030504040204" pitchFamily="50" charset="-128"/>
                <a:ea typeface="メイリオ" panose="020B0604030504040204" pitchFamily="50" charset="-128"/>
              </a:rPr>
              <a:t>医学英語のグループ学習</a:t>
            </a:r>
            <a:endParaRPr lang="en-US" altLang="ja-JP" sz="3600" b="1" i="0" dirty="0">
              <a:solidFill>
                <a:srgbClr val="215CA4"/>
              </a:solidFill>
              <a:effectLst/>
              <a:latin typeface="メイリオ" panose="020B0604030504040204" pitchFamily="50" charset="-128"/>
              <a:ea typeface="メイリオ" panose="020B0604030504040204" pitchFamily="50" charset="-128"/>
            </a:endParaRPr>
          </a:p>
          <a:p>
            <a:pPr algn="l" fontAlgn="base"/>
            <a:r>
              <a:rPr lang="ja-JP" altLang="en-US" sz="2000" b="1" dirty="0">
                <a:solidFill>
                  <a:srgbClr val="215CA4"/>
                </a:solidFill>
                <a:latin typeface="メイリオ" panose="020B0604030504040204" pitchFamily="50" charset="-128"/>
                <a:ea typeface="メイリオ" panose="020B0604030504040204" pitchFamily="50" charset="-128"/>
              </a:rPr>
              <a:t>　</a:t>
            </a:r>
            <a:r>
              <a:rPr lang="ja-JP" altLang="en-US" sz="2000" b="1" i="0" dirty="0">
                <a:solidFill>
                  <a:schemeClr val="tx1"/>
                </a:solidFill>
                <a:effectLst/>
                <a:latin typeface="メイリオ" panose="020B0604030504040204" pitchFamily="50" charset="-128"/>
                <a:ea typeface="メイリオ" panose="020B0604030504040204" pitchFamily="50" charset="-128"/>
              </a:rPr>
              <a:t>米国医師免許試験（</a:t>
            </a:r>
            <a:r>
              <a:rPr lang="en-US" altLang="ja-JP" sz="2000" b="1" i="0" dirty="0">
                <a:solidFill>
                  <a:schemeClr val="tx1"/>
                </a:solidFill>
                <a:effectLst/>
                <a:latin typeface="メイリオ" panose="020B0604030504040204" pitchFamily="50" charset="-128"/>
                <a:ea typeface="メイリオ" panose="020B0604030504040204" pitchFamily="50" charset="-128"/>
              </a:rPr>
              <a:t>USMLE</a:t>
            </a:r>
            <a:r>
              <a:rPr lang="ja-JP" altLang="en-US" sz="2000" b="1" i="0" dirty="0">
                <a:solidFill>
                  <a:schemeClr val="tx1"/>
                </a:solidFill>
                <a:effectLst/>
                <a:latin typeface="メイリオ" panose="020B0604030504040204" pitchFamily="50" charset="-128"/>
                <a:ea typeface="メイリオ" panose="020B0604030504040204" pitchFamily="50" charset="-128"/>
              </a:rPr>
              <a:t>）対策の学習モジュールを活用した、医学科学生がオンラインで自由に参加できる医学英語のグループ学習</a:t>
            </a:r>
            <a:r>
              <a:rPr lang="ja-JP" altLang="en-US" sz="2000" b="1" i="0" dirty="0" smtClean="0">
                <a:solidFill>
                  <a:schemeClr val="tx1"/>
                </a:solidFill>
                <a:effectLst/>
                <a:latin typeface="メイリオ" panose="020B0604030504040204" pitchFamily="50" charset="-128"/>
                <a:ea typeface="メイリオ" panose="020B0604030504040204" pitchFamily="50" charset="-128"/>
              </a:rPr>
              <a:t>を</a:t>
            </a:r>
            <a:r>
              <a:rPr lang="en-US" altLang="ja-JP" sz="2000" b="1" i="0" dirty="0" smtClean="0">
                <a:solidFill>
                  <a:schemeClr val="tx1"/>
                </a:solidFill>
                <a:effectLst/>
                <a:latin typeface="メイリオ" panose="020B0604030504040204" pitchFamily="50" charset="-128"/>
                <a:ea typeface="メイリオ" panose="020B0604030504040204" pitchFamily="50" charset="-128"/>
              </a:rPr>
              <a:t>ZOOM</a:t>
            </a:r>
            <a:r>
              <a:rPr lang="ja-JP" altLang="en-US" sz="2000" b="1" i="0" dirty="0" smtClean="0">
                <a:solidFill>
                  <a:schemeClr val="tx1"/>
                </a:solidFill>
                <a:effectLst/>
                <a:latin typeface="メイリオ" panose="020B0604030504040204" pitchFamily="50" charset="-128"/>
                <a:ea typeface="メイリオ" panose="020B0604030504040204" pitchFamily="50" charset="-128"/>
              </a:rPr>
              <a:t>で毎週</a:t>
            </a:r>
            <a:r>
              <a:rPr lang="en-US" altLang="ja-JP" sz="2000" b="1" i="0" dirty="0">
                <a:solidFill>
                  <a:schemeClr val="tx1"/>
                </a:solidFill>
                <a:effectLst/>
                <a:latin typeface="メイリオ" panose="020B0604030504040204" pitchFamily="50" charset="-128"/>
                <a:ea typeface="メイリオ" panose="020B0604030504040204" pitchFamily="50" charset="-128"/>
              </a:rPr>
              <a:t>1</a:t>
            </a:r>
            <a:r>
              <a:rPr lang="ja-JP" altLang="en-US" sz="2000" b="1" i="0" dirty="0">
                <a:solidFill>
                  <a:schemeClr val="tx1"/>
                </a:solidFill>
                <a:effectLst/>
                <a:latin typeface="メイリオ" panose="020B0604030504040204" pitchFamily="50" charset="-128"/>
                <a:ea typeface="メイリオ" panose="020B0604030504040204" pitchFamily="50" charset="-128"/>
              </a:rPr>
              <a:t>回、夏休み期間を除いて継続して開催しています</a:t>
            </a:r>
            <a:r>
              <a:rPr lang="ja-JP" altLang="en-US" sz="2000" b="1" i="0" dirty="0" smtClean="0">
                <a:solidFill>
                  <a:schemeClr val="tx1"/>
                </a:solidFill>
                <a:effectLst/>
                <a:latin typeface="メイリオ" panose="020B0604030504040204" pitchFamily="50" charset="-128"/>
                <a:ea typeface="メイリオ" panose="020B0604030504040204" pitchFamily="50" charset="-128"/>
              </a:rPr>
              <a:t>。</a:t>
            </a:r>
            <a:endParaRPr lang="en-US" altLang="ja-JP" sz="2000" b="1" i="0" dirty="0" smtClean="0">
              <a:solidFill>
                <a:schemeClr val="tx1"/>
              </a:solidFill>
              <a:effectLst/>
              <a:latin typeface="メイリオ" panose="020B0604030504040204" pitchFamily="50" charset="-128"/>
              <a:ea typeface="メイリオ" panose="020B0604030504040204" pitchFamily="50" charset="-128"/>
            </a:endParaRPr>
          </a:p>
          <a:p>
            <a:pPr fontAlgn="base"/>
            <a:r>
              <a:rPr lang="ja-JP" altLang="en-US" sz="2000" b="1" dirty="0">
                <a:solidFill>
                  <a:schemeClr val="tx1"/>
                </a:solidFill>
                <a:latin typeface="メイリオ" panose="020B0604030504040204" pitchFamily="50" charset="-128"/>
                <a:ea typeface="メイリオ" panose="020B0604030504040204" pitchFamily="50" charset="-128"/>
              </a:rPr>
              <a:t>開　　催：毎週水曜日朝</a:t>
            </a:r>
            <a:r>
              <a:rPr lang="en-US" altLang="ja-JP" sz="2000" b="1" dirty="0">
                <a:solidFill>
                  <a:schemeClr val="tx1"/>
                </a:solidFill>
                <a:latin typeface="メイリオ" panose="020B0604030504040204" pitchFamily="50" charset="-128"/>
                <a:ea typeface="メイリオ" panose="020B0604030504040204" pitchFamily="50" charset="-128"/>
              </a:rPr>
              <a:t>7:30</a:t>
            </a:r>
            <a:r>
              <a:rPr lang="ja-JP" altLang="en-US" sz="2000" b="1" dirty="0">
                <a:solidFill>
                  <a:schemeClr val="tx1"/>
                </a:solidFill>
                <a:latin typeface="メイリオ" panose="020B0604030504040204" pitchFamily="50" charset="-128"/>
                <a:ea typeface="メイリオ" panose="020B0604030504040204" pitchFamily="50" charset="-128"/>
              </a:rPr>
              <a:t>～</a:t>
            </a:r>
            <a:r>
              <a:rPr lang="en-US" altLang="ja-JP" sz="2000" b="1" dirty="0">
                <a:solidFill>
                  <a:schemeClr val="tx1"/>
                </a:solidFill>
                <a:latin typeface="メイリオ" panose="020B0604030504040204" pitchFamily="50" charset="-128"/>
                <a:ea typeface="メイリオ" panose="020B0604030504040204" pitchFamily="50" charset="-128"/>
              </a:rPr>
              <a:t>8:30</a:t>
            </a:r>
            <a:r>
              <a:rPr lang="ja-JP" altLang="en-US" sz="2000" b="1" dirty="0">
                <a:solidFill>
                  <a:schemeClr val="tx1"/>
                </a:solidFill>
                <a:latin typeface="メイリオ" panose="020B0604030504040204" pitchFamily="50" charset="-128"/>
                <a:ea typeface="メイリオ" panose="020B0604030504040204" pitchFamily="50" charset="-128"/>
              </a:rPr>
              <a:t>　</a:t>
            </a:r>
            <a:r>
              <a:rPr lang="ja-JP" altLang="en-US" sz="2000" b="1" dirty="0" smtClean="0">
                <a:solidFill>
                  <a:schemeClr val="tx1"/>
                </a:solidFill>
                <a:latin typeface="メイリオ" panose="020B0604030504040204" pitchFamily="50" charset="-128"/>
                <a:ea typeface="メイリオ" panose="020B0604030504040204" pitchFamily="50" charset="-128"/>
              </a:rPr>
              <a:t>（</a:t>
            </a:r>
            <a:r>
              <a:rPr lang="en-US" altLang="ja-JP" sz="2000" b="1" dirty="0" smtClean="0">
                <a:solidFill>
                  <a:schemeClr val="tx1"/>
                </a:solidFill>
                <a:latin typeface="メイリオ" panose="020B0604030504040204" pitchFamily="50" charset="-128"/>
                <a:ea typeface="メイリオ" panose="020B0604030504040204" pitchFamily="50" charset="-128"/>
              </a:rPr>
              <a:t>2024</a:t>
            </a:r>
            <a:r>
              <a:rPr lang="ja-JP" altLang="en-US" sz="2000" b="1" dirty="0" smtClean="0">
                <a:solidFill>
                  <a:schemeClr val="tx1"/>
                </a:solidFill>
                <a:latin typeface="メイリオ" panose="020B0604030504040204" pitchFamily="50" charset="-128"/>
                <a:ea typeface="メイリオ" panose="020B0604030504040204" pitchFamily="50" charset="-128"/>
              </a:rPr>
              <a:t>年度は</a:t>
            </a:r>
            <a:r>
              <a:rPr lang="en-US" altLang="ja-JP" sz="2000" b="1" dirty="0" smtClean="0">
                <a:solidFill>
                  <a:schemeClr val="tx1"/>
                </a:solidFill>
                <a:latin typeface="メイリオ" panose="020B0604030504040204" pitchFamily="50" charset="-128"/>
                <a:ea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rPr>
              <a:t>月～</a:t>
            </a:r>
            <a:r>
              <a:rPr lang="en-US" altLang="ja-JP" sz="2000" b="1" dirty="0" smtClean="0">
                <a:solidFill>
                  <a:schemeClr val="tx1"/>
                </a:solidFill>
                <a:latin typeface="メイリオ" panose="020B0604030504040204" pitchFamily="50" charset="-128"/>
                <a:ea typeface="メイリオ" panose="020B0604030504040204" pitchFamily="50" charset="-128"/>
              </a:rPr>
              <a:t>7</a:t>
            </a:r>
            <a:r>
              <a:rPr lang="ja-JP" altLang="en-US" sz="2000" b="1" dirty="0" smtClean="0">
                <a:solidFill>
                  <a:schemeClr val="tx1"/>
                </a:solidFill>
                <a:latin typeface="メイリオ" panose="020B0604030504040204" pitchFamily="50" charset="-128"/>
                <a:ea typeface="メイリオ" panose="020B0604030504040204" pitchFamily="50" charset="-128"/>
              </a:rPr>
              <a:t>月）</a:t>
            </a:r>
            <a:endParaRPr lang="en-US" altLang="ja-JP" sz="2000" b="1" dirty="0" smtClean="0">
              <a:solidFill>
                <a:schemeClr val="tx1"/>
              </a:solidFill>
              <a:latin typeface="メイリオ" panose="020B0604030504040204" pitchFamily="50" charset="-128"/>
              <a:ea typeface="メイリオ" panose="020B0604030504040204" pitchFamily="50" charset="-128"/>
            </a:endParaRPr>
          </a:p>
          <a:p>
            <a:pPr fontAlgn="base"/>
            <a:endParaRPr lang="ja-JP" altLang="en-US" sz="2000" b="0" i="0" dirty="0">
              <a:solidFill>
                <a:schemeClr val="tx1"/>
              </a:solidFill>
              <a:effectLst/>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37</a:t>
            </a:fld>
            <a:endParaRPr lang="ja-JP" altLang="en-US" dirty="0"/>
          </a:p>
        </p:txBody>
      </p:sp>
    </p:spTree>
    <p:extLst>
      <p:ext uri="{BB962C8B-B14F-4D97-AF65-F5344CB8AC3E}">
        <p14:creationId xmlns:p14="http://schemas.microsoft.com/office/powerpoint/2010/main" val="28523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B3D1CCE1-3BD2-6A77-A3C8-16D51297AAEB}"/>
              </a:ext>
            </a:extLst>
          </p:cNvPr>
          <p:cNvSpPr txBox="1"/>
          <p:nvPr/>
        </p:nvSpPr>
        <p:spPr>
          <a:xfrm>
            <a:off x="117748" y="592969"/>
            <a:ext cx="3761828" cy="369332"/>
          </a:xfrm>
          <a:prstGeom prst="rect">
            <a:avLst/>
          </a:prstGeom>
          <a:noFill/>
          <a:ln>
            <a:solidFill>
              <a:schemeClr val="tx1"/>
            </a:solidFill>
          </a:ln>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留学プログラム一覧（臨床実習）</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4</a:t>
            </a:fld>
            <a:endParaRPr lang="ja-JP" altLang="en-US" dirty="0"/>
          </a:p>
        </p:txBody>
      </p:sp>
      <mc:AlternateContent xmlns:mc="http://schemas.openxmlformats.org/markup-compatibility/2006" xmlns:p14="http://schemas.microsoft.com/office/powerpoint/2010/main">
        <mc:Choice Requires="p14">
          <p:contentPart p14:bwMode="auto" r:id="rId2">
            <p14:nvContentPartPr>
              <p14:cNvPr id="2" name="インク 1"/>
              <p14:cNvContentPartPr/>
              <p14:nvPr/>
            </p14:nvContentPartPr>
            <p14:xfrm>
              <a:off x="8455987" y="5889138"/>
              <a:ext cx="360" cy="360"/>
            </p14:xfrm>
          </p:contentPart>
        </mc:Choice>
        <mc:Fallback xmlns="">
          <p:pic>
            <p:nvPicPr>
              <p:cNvPr id="2" name="インク 1"/>
              <p:cNvPicPr/>
              <p:nvPr/>
            </p:nvPicPr>
            <p:blipFill>
              <a:blip r:embed="rId3"/>
              <a:stretch>
                <a:fillRect/>
              </a:stretch>
            </p:blipFill>
            <p:spPr>
              <a:xfrm>
                <a:off x="8414227" y="5804898"/>
                <a:ext cx="84240" cy="168480"/>
              </a:xfrm>
              <a:prstGeom prst="rect">
                <a:avLst/>
              </a:prstGeom>
            </p:spPr>
          </p:pic>
        </mc:Fallback>
      </mc:AlternateContent>
      <p:pic>
        <p:nvPicPr>
          <p:cNvPr id="4" name="図 3"/>
          <p:cNvPicPr>
            <a:picLocks noChangeAspect="1"/>
          </p:cNvPicPr>
          <p:nvPr/>
        </p:nvPicPr>
        <p:blipFill>
          <a:blip r:embed="rId4"/>
          <a:stretch>
            <a:fillRect/>
          </a:stretch>
        </p:blipFill>
        <p:spPr>
          <a:xfrm>
            <a:off x="117747" y="1196752"/>
            <a:ext cx="11973577" cy="4896544"/>
          </a:xfrm>
          <a:prstGeom prst="rect">
            <a:avLst/>
          </a:prstGeom>
        </p:spPr>
      </p:pic>
    </p:spTree>
    <p:extLst>
      <p:ext uri="{BB962C8B-B14F-4D97-AF65-F5344CB8AC3E}">
        <p14:creationId xmlns:p14="http://schemas.microsoft.com/office/powerpoint/2010/main" val="377585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B3D1CCE1-3BD2-6A77-A3C8-16D51297AAEB}"/>
              </a:ext>
            </a:extLst>
          </p:cNvPr>
          <p:cNvSpPr txBox="1"/>
          <p:nvPr/>
        </p:nvSpPr>
        <p:spPr>
          <a:xfrm>
            <a:off x="189756" y="441072"/>
            <a:ext cx="4337892" cy="369332"/>
          </a:xfrm>
          <a:prstGeom prst="rect">
            <a:avLst/>
          </a:prstGeom>
          <a:noFill/>
          <a:ln>
            <a:solidFill>
              <a:schemeClr val="tx1"/>
            </a:solidFill>
          </a:ln>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留学プログラム一覧（基礎研究・語学）</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5</a:t>
            </a:fld>
            <a:endParaRPr lang="ja-JP" altLang="en-US" dirty="0"/>
          </a:p>
        </p:txBody>
      </p:sp>
      <p:pic>
        <p:nvPicPr>
          <p:cNvPr id="4" name="図 3"/>
          <p:cNvPicPr>
            <a:picLocks noChangeAspect="1"/>
          </p:cNvPicPr>
          <p:nvPr/>
        </p:nvPicPr>
        <p:blipFill>
          <a:blip r:embed="rId2"/>
          <a:stretch>
            <a:fillRect/>
          </a:stretch>
        </p:blipFill>
        <p:spPr>
          <a:xfrm>
            <a:off x="189756" y="1124744"/>
            <a:ext cx="11593288" cy="4814365"/>
          </a:xfrm>
          <a:prstGeom prst="rect">
            <a:avLst/>
          </a:prstGeom>
        </p:spPr>
      </p:pic>
    </p:spTree>
    <p:extLst>
      <p:ext uri="{BB962C8B-B14F-4D97-AF65-F5344CB8AC3E}">
        <p14:creationId xmlns:p14="http://schemas.microsoft.com/office/powerpoint/2010/main" val="262351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B3D1CCE1-3BD2-6A77-A3C8-16D51297AAEB}"/>
              </a:ext>
            </a:extLst>
          </p:cNvPr>
          <p:cNvSpPr txBox="1"/>
          <p:nvPr/>
        </p:nvSpPr>
        <p:spPr>
          <a:xfrm>
            <a:off x="388368" y="476672"/>
            <a:ext cx="3401788" cy="369332"/>
          </a:xfrm>
          <a:prstGeom prst="rect">
            <a:avLst/>
          </a:prstGeom>
          <a:noFill/>
          <a:ln>
            <a:solidFill>
              <a:schemeClr val="tx1"/>
            </a:solidFill>
          </a:ln>
        </p:spPr>
        <p:txBody>
          <a:bodyPr wrap="square" rtlCol="0">
            <a:spAutoFit/>
          </a:bodyPr>
          <a:lstStyle/>
          <a:p>
            <a:pPr algn="ctr"/>
            <a:r>
              <a:rPr kumimoji="1" lang="ja-JP" altLang="en-US" b="1" dirty="0">
                <a:latin typeface="メイリオ" panose="020B0604030504040204" pitchFamily="50" charset="-128"/>
                <a:ea typeface="メイリオ" panose="020B0604030504040204" pitchFamily="50" charset="-128"/>
              </a:rPr>
              <a:t>留学プログラム一覧（その他）</a:t>
            </a:r>
          </a:p>
        </p:txBody>
      </p:sp>
      <p:sp>
        <p:nvSpPr>
          <p:cNvPr id="3" name="スライド番号プレースホルダー 2"/>
          <p:cNvSpPr>
            <a:spLocks noGrp="1"/>
          </p:cNvSpPr>
          <p:nvPr>
            <p:ph type="sldNum" sz="quarter" idx="12"/>
          </p:nvPr>
        </p:nvSpPr>
        <p:spPr/>
        <p:txBody>
          <a:bodyPr/>
          <a:lstStyle/>
          <a:p>
            <a:pPr algn="r"/>
            <a:fld id="{81FEFA0A-2F20-4B60-98C6-5FFDA469AA1C}" type="slidenum">
              <a:rPr lang="en-US" altLang="ja-JP" smtClean="0"/>
              <a:pPr algn="r"/>
              <a:t>6</a:t>
            </a:fld>
            <a:endParaRPr lang="ja-JP" altLang="en-US" dirty="0"/>
          </a:p>
        </p:txBody>
      </p:sp>
      <p:pic>
        <p:nvPicPr>
          <p:cNvPr id="4" name="図 3"/>
          <p:cNvPicPr>
            <a:picLocks noChangeAspect="1"/>
          </p:cNvPicPr>
          <p:nvPr/>
        </p:nvPicPr>
        <p:blipFill>
          <a:blip r:embed="rId2"/>
          <a:stretch>
            <a:fillRect/>
          </a:stretch>
        </p:blipFill>
        <p:spPr>
          <a:xfrm>
            <a:off x="388368" y="1124744"/>
            <a:ext cx="11377264" cy="2748093"/>
          </a:xfrm>
          <a:prstGeom prst="rect">
            <a:avLst/>
          </a:prstGeom>
        </p:spPr>
      </p:pic>
    </p:spTree>
    <p:extLst>
      <p:ext uri="{BB962C8B-B14F-4D97-AF65-F5344CB8AC3E}">
        <p14:creationId xmlns:p14="http://schemas.microsoft.com/office/powerpoint/2010/main" val="161070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ja-JP" altLang="en-US" sz="4400" dirty="0">
                <a:latin typeface="メイリオ" panose="020B0604030504040204" pitchFamily="50" charset="-128"/>
                <a:ea typeface="メイリオ" panose="020B0604030504040204" pitchFamily="50" charset="-128"/>
              </a:rPr>
              <a:t>学年別スケジュール</a:t>
            </a:r>
            <a:endParaRPr lang="en-US" altLang="ja-JP" sz="44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pPr algn="r"/>
            <a:fld id="{81FEFA0A-2F20-4B60-98C6-5FFDA469AA1C}" type="slidenum">
              <a:rPr lang="en-US" altLang="ja-JP" smtClean="0"/>
              <a:pPr algn="r"/>
              <a:t>7</a:t>
            </a:fld>
            <a:endParaRPr lang="ja-JP" altLang="en-US" dirty="0"/>
          </a:p>
        </p:txBody>
      </p:sp>
      <p:sp>
        <p:nvSpPr>
          <p:cNvPr id="3" name="テキスト ボックス 2">
            <a:extLst>
              <a:ext uri="{FF2B5EF4-FFF2-40B4-BE49-F238E27FC236}">
                <a16:creationId xmlns:a16="http://schemas.microsoft.com/office/drawing/2014/main" id="{00AB0F23-12D2-2294-57D6-003EDC2B37CD}"/>
              </a:ext>
            </a:extLst>
          </p:cNvPr>
          <p:cNvSpPr txBox="1"/>
          <p:nvPr/>
        </p:nvSpPr>
        <p:spPr>
          <a:xfrm>
            <a:off x="5374332" y="4221088"/>
            <a:ext cx="1800200" cy="400110"/>
          </a:xfrm>
          <a:prstGeom prst="rect">
            <a:avLst/>
          </a:prstGeom>
          <a:noFill/>
        </p:spPr>
        <p:txBody>
          <a:bodyPr wrap="square" rtlCol="0">
            <a:spAutoFit/>
          </a:bodyPr>
          <a:lstStyle/>
          <a:p>
            <a:r>
              <a:rPr kumimoji="1" lang="ja-JP" altLang="en-US" sz="2000" b="1" dirty="0">
                <a:solidFill>
                  <a:schemeClr val="bg1"/>
                </a:solidFill>
                <a:latin typeface="メイリオ" panose="020B0604030504040204" pitchFamily="50" charset="-128"/>
                <a:ea typeface="メイリオ" panose="020B0604030504040204" pitchFamily="50" charset="-128"/>
              </a:rPr>
              <a:t>医学科の場合</a:t>
            </a:r>
          </a:p>
        </p:txBody>
      </p:sp>
    </p:spTree>
    <p:extLst>
      <p:ext uri="{BB962C8B-B14F-4D97-AF65-F5344CB8AC3E}">
        <p14:creationId xmlns:p14="http://schemas.microsoft.com/office/powerpoint/2010/main" val="4173545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8</a:t>
            </a:fld>
            <a:endParaRPr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989822109"/>
              </p:ext>
            </p:extLst>
          </p:nvPr>
        </p:nvGraphicFramePr>
        <p:xfrm>
          <a:off x="364085" y="640082"/>
          <a:ext cx="11202937" cy="5583021"/>
        </p:xfrm>
        <a:graphic>
          <a:graphicData uri="http://schemas.openxmlformats.org/drawingml/2006/table">
            <a:tbl>
              <a:tblPr/>
              <a:tblGrid>
                <a:gridCol w="805443">
                  <a:extLst>
                    <a:ext uri="{9D8B030D-6E8A-4147-A177-3AD203B41FA5}">
                      <a16:colId xmlns:a16="http://schemas.microsoft.com/office/drawing/2014/main" val="2775648109"/>
                    </a:ext>
                  </a:extLst>
                </a:gridCol>
                <a:gridCol w="686210">
                  <a:extLst>
                    <a:ext uri="{9D8B030D-6E8A-4147-A177-3AD203B41FA5}">
                      <a16:colId xmlns:a16="http://schemas.microsoft.com/office/drawing/2014/main" val="165798316"/>
                    </a:ext>
                  </a:extLst>
                </a:gridCol>
                <a:gridCol w="652599">
                  <a:extLst>
                    <a:ext uri="{9D8B030D-6E8A-4147-A177-3AD203B41FA5}">
                      <a16:colId xmlns:a16="http://schemas.microsoft.com/office/drawing/2014/main" val="328308936"/>
                    </a:ext>
                  </a:extLst>
                </a:gridCol>
                <a:gridCol w="652599">
                  <a:extLst>
                    <a:ext uri="{9D8B030D-6E8A-4147-A177-3AD203B41FA5}">
                      <a16:colId xmlns:a16="http://schemas.microsoft.com/office/drawing/2014/main" val="1230009919"/>
                    </a:ext>
                  </a:extLst>
                </a:gridCol>
                <a:gridCol w="1118739">
                  <a:extLst>
                    <a:ext uri="{9D8B030D-6E8A-4147-A177-3AD203B41FA5}">
                      <a16:colId xmlns:a16="http://schemas.microsoft.com/office/drawing/2014/main" val="1315150420"/>
                    </a:ext>
                  </a:extLst>
                </a:gridCol>
                <a:gridCol w="1118739">
                  <a:extLst>
                    <a:ext uri="{9D8B030D-6E8A-4147-A177-3AD203B41FA5}">
                      <a16:colId xmlns:a16="http://schemas.microsoft.com/office/drawing/2014/main" val="1128555809"/>
                    </a:ext>
                  </a:extLst>
                </a:gridCol>
                <a:gridCol w="652599">
                  <a:extLst>
                    <a:ext uri="{9D8B030D-6E8A-4147-A177-3AD203B41FA5}">
                      <a16:colId xmlns:a16="http://schemas.microsoft.com/office/drawing/2014/main" val="3099409998"/>
                    </a:ext>
                  </a:extLst>
                </a:gridCol>
                <a:gridCol w="652599">
                  <a:extLst>
                    <a:ext uri="{9D8B030D-6E8A-4147-A177-3AD203B41FA5}">
                      <a16:colId xmlns:a16="http://schemas.microsoft.com/office/drawing/2014/main" val="1452504070"/>
                    </a:ext>
                  </a:extLst>
                </a:gridCol>
                <a:gridCol w="1118739">
                  <a:extLst>
                    <a:ext uri="{9D8B030D-6E8A-4147-A177-3AD203B41FA5}">
                      <a16:colId xmlns:a16="http://schemas.microsoft.com/office/drawing/2014/main" val="1146989088"/>
                    </a:ext>
                  </a:extLst>
                </a:gridCol>
                <a:gridCol w="1118739">
                  <a:extLst>
                    <a:ext uri="{9D8B030D-6E8A-4147-A177-3AD203B41FA5}">
                      <a16:colId xmlns:a16="http://schemas.microsoft.com/office/drawing/2014/main" val="4269694846"/>
                    </a:ext>
                  </a:extLst>
                </a:gridCol>
                <a:gridCol w="652599">
                  <a:extLst>
                    <a:ext uri="{9D8B030D-6E8A-4147-A177-3AD203B41FA5}">
                      <a16:colId xmlns:a16="http://schemas.microsoft.com/office/drawing/2014/main" val="3350089531"/>
                    </a:ext>
                  </a:extLst>
                </a:gridCol>
                <a:gridCol w="652599">
                  <a:extLst>
                    <a:ext uri="{9D8B030D-6E8A-4147-A177-3AD203B41FA5}">
                      <a16:colId xmlns:a16="http://schemas.microsoft.com/office/drawing/2014/main" val="3489340335"/>
                    </a:ext>
                  </a:extLst>
                </a:gridCol>
                <a:gridCol w="1320734">
                  <a:extLst>
                    <a:ext uri="{9D8B030D-6E8A-4147-A177-3AD203B41FA5}">
                      <a16:colId xmlns:a16="http://schemas.microsoft.com/office/drawing/2014/main" val="706081291"/>
                    </a:ext>
                  </a:extLst>
                </a:gridCol>
              </a:tblGrid>
              <a:tr h="469981">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医学科</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4</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5</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6</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7</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8</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9</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11</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12</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2</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月</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4927731"/>
                  </a:ext>
                </a:extLst>
              </a:tr>
              <a:tr h="430369">
                <a:tc rowSpan="2">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smtClean="0">
                          <a:solidFill>
                            <a:srgbClr val="00B050"/>
                          </a:solidFill>
                          <a:effectLst/>
                          <a:latin typeface="メイリオ" panose="020B0604030504040204" pitchFamily="50" charset="-128"/>
                          <a:ea typeface="メイリオ" panose="020B0604030504040204" pitchFamily="50" charset="-128"/>
                        </a:rPr>
                        <a:t>ハワイワークショップ</a:t>
                      </a:r>
                      <a:endParaRPr lang="ja-JP" altLang="en-US" sz="1200" b="1" i="0" u="none" strike="noStrike" dirty="0">
                        <a:solidFill>
                          <a:srgbClr val="00B05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CC"/>
                    </a:solidFill>
                  </a:tcPr>
                </a:tc>
                <a:tc row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ハワイ語学</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07890"/>
                  </a:ext>
                </a:extLst>
              </a:tr>
              <a:tr h="4303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デュッセルドルフ語学研修</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h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CC"/>
                    </a:solidFill>
                  </a:tcPr>
                </a:tc>
                <a:tc vMerge="1">
                  <a:txBody>
                    <a:bodyPr/>
                    <a:lstStyle/>
                    <a:p>
                      <a:endParaRPr kumimoji="1" lang="ja-JP" altLang="en-US"/>
                    </a:p>
                  </a:txBody>
                  <a:tcPr/>
                </a:tc>
                <a:extLst>
                  <a:ext uri="{0D108BD9-81ED-4DB2-BD59-A6C34878D82A}">
                    <a16:rowId xmlns:a16="http://schemas.microsoft.com/office/drawing/2014/main" val="2842286182"/>
                  </a:ext>
                </a:extLst>
              </a:tr>
              <a:tr h="430369">
                <a:tc rowSpan="2">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2</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rowSpan="2">
                  <a:txBody>
                    <a:bodyPr/>
                    <a:lstStyle/>
                    <a:p>
                      <a:pPr algn="ctr" fontAlgn="ct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smtClean="0">
                          <a:solidFill>
                            <a:srgbClr val="00B050"/>
                          </a:solidFill>
                          <a:effectLst/>
                          <a:latin typeface="メイリオ" panose="020B0604030504040204" pitchFamily="50" charset="-128"/>
                          <a:ea typeface="メイリオ" panose="020B0604030504040204" pitchFamily="50" charset="-128"/>
                        </a:rPr>
                        <a:t>ハワイワークショップ</a:t>
                      </a:r>
                      <a:endParaRPr lang="ja-JP" altLang="en-US" sz="1200" b="1" i="0" u="none" strike="noStrike" dirty="0">
                        <a:solidFill>
                          <a:srgbClr val="00B05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rowSpan="2">
                  <a:txBody>
                    <a:bodyPr/>
                    <a:lstStyle/>
                    <a:p>
                      <a:pPr algn="ctr" fontAlgn="ctr"/>
                      <a:r>
                        <a:rPr lang="ja-JP" altLang="en-US" sz="11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4">
                        <a:lumMod val="20000"/>
                        <a:lumOff val="80000"/>
                      </a:schemeClr>
                    </a:solidFill>
                  </a:tcPr>
                </a:tc>
                <a:tc rowSpan="2">
                  <a:txBody>
                    <a:bodyPr/>
                    <a:lstStyle/>
                    <a:p>
                      <a:pPr algn="ctr" fontAlgn="ctr"/>
                      <a:r>
                        <a:rPr lang="ja-JP" altLang="en-US" sz="11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ハワイ語学</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93021843"/>
                  </a:ext>
                </a:extLst>
              </a:tr>
              <a:tr h="4303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a:p>
                  </a:txBody>
                  <a:tcPr/>
                </a:tc>
                <a:tc grid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デュッセルドルフ語学研修</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49473559"/>
                  </a:ext>
                </a:extLst>
              </a:tr>
              <a:tr h="430369">
                <a:tc rowSpan="2">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3</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smtClean="0">
                          <a:solidFill>
                            <a:srgbClr val="00B050"/>
                          </a:solidFill>
                          <a:effectLst/>
                          <a:latin typeface="メイリオ" panose="020B0604030504040204" pitchFamily="50" charset="-128"/>
                          <a:ea typeface="メイリオ" panose="020B0604030504040204" pitchFamily="50" charset="-128"/>
                        </a:rPr>
                        <a:t>ハワイワークショップ</a:t>
                      </a:r>
                      <a:endParaRPr lang="ja-JP" altLang="en-US" sz="1200" b="1" i="0" u="none" strike="noStrike" dirty="0">
                        <a:solidFill>
                          <a:srgbClr val="00B05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rowSpan="2" gridSpan="2">
                  <a:txBody>
                    <a:bodyPr/>
                    <a:lstStyle/>
                    <a:p>
                      <a:pPr algn="ctr" fontAlgn="ctr"/>
                      <a:r>
                        <a:rPr lang="zh-CN" altLang="en-US" sz="1200" b="1" i="0" u="none" strike="noStrike" dirty="0">
                          <a:solidFill>
                            <a:srgbClr val="0000FF"/>
                          </a:solidFill>
                          <a:effectLst/>
                          <a:latin typeface="メイリオ" panose="020B0604030504040204" pitchFamily="50" charset="-128"/>
                          <a:ea typeface="メイリオ" panose="020B0604030504040204" pitchFamily="50" charset="-128"/>
                        </a:rPr>
                        <a:t>基礎配属</a:t>
                      </a:r>
                      <a:r>
                        <a:rPr lang="en-US" altLang="zh-CN" sz="1200" b="1" i="0" u="none" strike="noStrike" dirty="0">
                          <a:solidFill>
                            <a:srgbClr val="0000FF"/>
                          </a:solidFill>
                          <a:effectLst/>
                          <a:latin typeface="メイリオ" panose="020B0604030504040204" pitchFamily="50" charset="-128"/>
                          <a:ea typeface="メイリオ" panose="020B0604030504040204" pitchFamily="50" charset="-128"/>
                        </a:rPr>
                        <a:t>(</a:t>
                      </a:r>
                      <a:r>
                        <a:rPr lang="zh-CN" altLang="en-US" sz="1200" b="1" i="0" u="none" strike="noStrike" dirty="0">
                          <a:solidFill>
                            <a:srgbClr val="0000FF"/>
                          </a:solidFill>
                          <a:effectLst/>
                          <a:latin typeface="メイリオ" panose="020B0604030504040204" pitchFamily="50" charset="-128"/>
                          <a:ea typeface="メイリオ" panose="020B0604030504040204" pitchFamily="50" charset="-128"/>
                        </a:rPr>
                        <a:t>研究留学</a:t>
                      </a:r>
                      <a:r>
                        <a:rPr lang="en-US" altLang="zh-CN" sz="1200" b="1" i="0" u="none" strike="noStrike" dirty="0">
                          <a:solidFill>
                            <a:srgbClr val="0000FF"/>
                          </a:solidFill>
                          <a:effectLst/>
                          <a:latin typeface="メイリオ" panose="020B0604030504040204" pitchFamily="50" charset="-128"/>
                          <a:ea typeface="メイリオ" panose="020B0604030504040204" pitchFamily="50" charset="-128"/>
                        </a:rPr>
                        <a:t>)</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5">
                        <a:lumMod val="20000"/>
                        <a:lumOff val="80000"/>
                      </a:schemeClr>
                    </a:solidFill>
                  </a:tcPr>
                </a:tc>
                <a:tc rowSpan="2">
                  <a:txBody>
                    <a:bodyPr/>
                    <a:lstStyle/>
                    <a:p>
                      <a:pPr algn="ctr" fontAlgn="ctr"/>
                      <a:r>
                        <a:rPr lang="ja-JP" altLang="en-US" sz="1050" b="1" i="0" u="none" strike="noStrike" dirty="0" smtClean="0">
                          <a:solidFill>
                            <a:srgbClr val="000000"/>
                          </a:solidFill>
                          <a:effectLst/>
                          <a:latin typeface="メイリオ" panose="020B0604030504040204" pitchFamily="50" charset="-128"/>
                          <a:ea typeface="メイリオ" panose="020B0604030504040204" pitchFamily="50" charset="-128"/>
                        </a:rPr>
                        <a:t>国際サービス</a:t>
                      </a:r>
                      <a:r>
                        <a:rPr lang="ja-JP" altLang="en-US" sz="1050" b="1" i="0" u="none" strike="noStrike" dirty="0">
                          <a:solidFill>
                            <a:srgbClr val="000000"/>
                          </a:solidFill>
                          <a:effectLst/>
                          <a:latin typeface="メイリオ" panose="020B0604030504040204" pitchFamily="50" charset="-128"/>
                          <a:ea typeface="メイリオ" panose="020B0604030504040204" pitchFamily="50" charset="-128"/>
                        </a:rPr>
                        <a:t>・ラーニング</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17949293"/>
                  </a:ext>
                </a:extLst>
              </a:tr>
              <a:tr h="4303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デュッセルドルフ語学研修</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pPr algn="ctr" fontAlgn="ct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6225429"/>
                  </a:ext>
                </a:extLst>
              </a:tr>
              <a:tr h="430369">
                <a:tc rowSpan="2">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4</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smtClean="0">
                          <a:solidFill>
                            <a:srgbClr val="00B050"/>
                          </a:solidFill>
                          <a:effectLst/>
                          <a:latin typeface="メイリオ" panose="020B0604030504040204" pitchFamily="50" charset="-128"/>
                          <a:ea typeface="メイリオ" panose="020B0604030504040204" pitchFamily="50" charset="-128"/>
                        </a:rPr>
                        <a:t>ハワイワークショップ</a:t>
                      </a:r>
                      <a:endParaRPr lang="ja-JP" altLang="en-US" sz="1200" b="1" i="0" u="none" strike="noStrike" dirty="0">
                        <a:solidFill>
                          <a:srgbClr val="00B05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rowSpan="2">
                  <a:txBody>
                    <a:bodyPr/>
                    <a:lstStyle/>
                    <a:p>
                      <a:pPr algn="ctr" fontAlgn="ctr"/>
                      <a:r>
                        <a:rPr lang="ja-JP" altLang="en-US" sz="11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6">
                        <a:lumMod val="20000"/>
                        <a:lumOff val="80000"/>
                      </a:schemeClr>
                    </a:solidFill>
                  </a:tcPr>
                </a:tc>
                <a:tc>
                  <a:txBody>
                    <a:bodyPr/>
                    <a:lstStyle/>
                    <a:p>
                      <a:pPr algn="ctr" fontAlgn="ctr"/>
                      <a:endParaRPr lang="ja-JP" altLang="en-US" sz="1200" b="1" i="0" u="none" strike="noStrike" dirty="0">
                        <a:solidFill>
                          <a:srgbClr val="00B05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95647545"/>
                  </a:ext>
                </a:extLst>
              </a:tr>
              <a:tr h="4303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gridSpan="2">
                  <a:txBody>
                    <a:bodyPr/>
                    <a:lstStyle/>
                    <a:p>
                      <a:pPr algn="ctr" fontAlgn="ctr"/>
                      <a:r>
                        <a:rPr lang="ja-JP" altLang="en-US" sz="1200" b="1" i="0" u="none" strike="noStrike" dirty="0">
                          <a:solidFill>
                            <a:srgbClr val="00B050"/>
                          </a:solidFill>
                          <a:effectLst/>
                          <a:latin typeface="メイリオ" panose="020B0604030504040204" pitchFamily="50" charset="-128"/>
                          <a:ea typeface="メイリオ" panose="020B0604030504040204" pitchFamily="50" charset="-128"/>
                        </a:rPr>
                        <a:t>デュッセルドルフ語学研修</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endParaRPr lang="ja-JP" altLang="en-US" sz="1050" b="1" i="0" u="none" strike="noStrike" dirty="0">
                        <a:solidFill>
                          <a:srgbClr val="000000"/>
                        </a:solidFill>
                        <a:effectLst/>
                        <a:latin typeface="メイリオ" panose="020B0604030504040204" pitchFamily="50" charset="-128"/>
                        <a:ea typeface="メイリオ" panose="020B0604030504040204" pitchFamily="50" charset="-128"/>
                      </a:endParaRP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36240535"/>
                  </a:ext>
                </a:extLst>
              </a:tr>
              <a:tr h="835044">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5</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gridSpan="3">
                  <a:txBody>
                    <a:bodyPr/>
                    <a:lstStyle/>
                    <a:p>
                      <a:pPr algn="ctr" fontAlgn="ctr"/>
                      <a:r>
                        <a:rPr lang="zh-TW" altLang="en-US" sz="1200" b="1" i="0" u="none" strike="noStrike" dirty="0">
                          <a:solidFill>
                            <a:schemeClr val="accent1"/>
                          </a:solidFill>
                          <a:effectLst/>
                          <a:latin typeface="メイリオ" panose="020B0604030504040204" pitchFamily="50" charset="-128"/>
                          <a:ea typeface="メイリオ" panose="020B0604030504040204" pitchFamily="50" charset="-128"/>
                        </a:rPr>
                        <a:t>臨床実習留学</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4954664"/>
                  </a:ext>
                </a:extLst>
              </a:tr>
              <a:tr h="835044">
                <a:tc>
                  <a:txBody>
                    <a:bodyPr/>
                    <a:lstStyle/>
                    <a:p>
                      <a:pPr algn="ctr" fontAlgn="ctr"/>
                      <a:r>
                        <a:rPr lang="en-US" altLang="ja-JP" sz="1200" b="1" i="0" u="none" strike="noStrike" dirty="0">
                          <a:solidFill>
                            <a:srgbClr val="000000"/>
                          </a:solidFill>
                          <a:effectLst/>
                          <a:latin typeface="メイリオ" panose="020B0604030504040204" pitchFamily="50" charset="-128"/>
                          <a:ea typeface="メイリオ" panose="020B0604030504040204" pitchFamily="50" charset="-128"/>
                        </a:rPr>
                        <a:t>6</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年</a:t>
                      </a:r>
                    </a:p>
                  </a:txBody>
                  <a:tcPr marL="6188" marR="6188" marT="61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gridSpan="3">
                  <a:txBody>
                    <a:bodyPr/>
                    <a:lstStyle/>
                    <a:p>
                      <a:pPr algn="ctr" fontAlgn="ctr"/>
                      <a:r>
                        <a:rPr lang="zh-TW" altLang="en-US" sz="1200" b="1" i="0" u="none" strike="noStrike" dirty="0">
                          <a:solidFill>
                            <a:schemeClr val="accent1"/>
                          </a:solidFill>
                          <a:effectLst/>
                          <a:latin typeface="メイリオ" panose="020B0604030504040204" pitchFamily="50" charset="-128"/>
                          <a:ea typeface="メイリオ" panose="020B0604030504040204" pitchFamily="50" charset="-128"/>
                        </a:rPr>
                        <a:t>臨床実習留学</a:t>
                      </a:r>
                    </a:p>
                  </a:txBody>
                  <a:tcPr marL="6188" marR="6188" marT="618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200" b="1" i="0" u="none" strike="noStrike">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6188" marR="6188" marT="618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03475491"/>
                  </a:ext>
                </a:extLst>
              </a:tr>
            </a:tbl>
          </a:graphicData>
        </a:graphic>
      </p:graphicFrame>
    </p:spTree>
    <p:extLst>
      <p:ext uri="{BB962C8B-B14F-4D97-AF65-F5344CB8AC3E}">
        <p14:creationId xmlns:p14="http://schemas.microsoft.com/office/powerpoint/2010/main" val="807167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ja-JP" altLang="en-US" dirty="0"/>
              <a:t>主な</a:t>
            </a:r>
            <a:r>
              <a:rPr lang="ja-JP" altLang="en-US" dirty="0" smtClean="0"/>
              <a:t>海外留学</a:t>
            </a:r>
            <a:r>
              <a:rPr lang="en-US" altLang="ja-JP" dirty="0" smtClean="0"/>
              <a:t/>
            </a:r>
            <a:br>
              <a:rPr lang="en-US" altLang="ja-JP" dirty="0" smtClean="0"/>
            </a:br>
            <a:r>
              <a:rPr lang="ja-JP" altLang="en-US" dirty="0" smtClean="0"/>
              <a:t>プログラム別紹介</a:t>
            </a:r>
            <a:endParaRPr lang="en-US" altLang="ja-JP" dirty="0"/>
          </a:p>
        </p:txBody>
      </p:sp>
      <p:sp>
        <p:nvSpPr>
          <p:cNvPr id="4" name="スライド番号プレースホルダー 3"/>
          <p:cNvSpPr>
            <a:spLocks noGrp="1"/>
          </p:cNvSpPr>
          <p:nvPr>
            <p:ph type="sldNum" sz="quarter" idx="12"/>
          </p:nvPr>
        </p:nvSpPr>
        <p:spPr/>
        <p:txBody>
          <a:bodyPr/>
          <a:lstStyle/>
          <a:p>
            <a:pPr algn="r"/>
            <a:fld id="{81FEFA0A-2F20-4B60-98C6-5FFDA469AA1C}" type="slidenum">
              <a:rPr lang="en-US" altLang="ja-JP" smtClean="0"/>
              <a:pPr algn="r"/>
              <a:t>9</a:t>
            </a:fld>
            <a:endParaRPr lang="ja-JP" altLang="en-US" dirty="0"/>
          </a:p>
        </p:txBody>
      </p:sp>
    </p:spTree>
    <p:extLst>
      <p:ext uri="{BB962C8B-B14F-4D97-AF65-F5344CB8AC3E}">
        <p14:creationId xmlns:p14="http://schemas.microsoft.com/office/powerpoint/2010/main" val="1672705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tlas">
  <a:themeElements>
    <a:clrScheme name="赤紫">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テーマ">
  <a:themeElements>
    <a:clrScheme name="Serenity">
      <a:dk1>
        <a:srgbClr val="164B4F"/>
      </a:dk1>
      <a:lt1>
        <a:sysClr val="window" lastClr="FFFFFF"/>
      </a:lt1>
      <a:dk2>
        <a:srgbClr val="000000"/>
      </a:dk2>
      <a:lt2>
        <a:srgbClr val="C5E5EC"/>
      </a:lt2>
      <a:accent1>
        <a:srgbClr val="1B91A1"/>
      </a:accent1>
      <a:accent2>
        <a:srgbClr val="46AC6F"/>
      </a:accent2>
      <a:accent3>
        <a:srgbClr val="37AFD5"/>
      </a:accent3>
      <a:accent4>
        <a:srgbClr val="6786A9"/>
      </a:accent4>
      <a:accent5>
        <a:srgbClr val="90A693"/>
      </a:accent5>
      <a:accent6>
        <a:srgbClr val="389066"/>
      </a:accent6>
      <a:hlink>
        <a:srgbClr val="27A99A"/>
      </a:hlink>
      <a:folHlink>
        <a:srgbClr val="94AE9D"/>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Serenity">
      <a:dk1>
        <a:srgbClr val="164B4F"/>
      </a:dk1>
      <a:lt1>
        <a:sysClr val="window" lastClr="FFFFFF"/>
      </a:lt1>
      <a:dk2>
        <a:srgbClr val="000000"/>
      </a:dk2>
      <a:lt2>
        <a:srgbClr val="C5E5EC"/>
      </a:lt2>
      <a:accent1>
        <a:srgbClr val="1B91A1"/>
      </a:accent1>
      <a:accent2>
        <a:srgbClr val="46AC6F"/>
      </a:accent2>
      <a:accent3>
        <a:srgbClr val="37AFD5"/>
      </a:accent3>
      <a:accent4>
        <a:srgbClr val="6786A9"/>
      </a:accent4>
      <a:accent5>
        <a:srgbClr val="90A693"/>
      </a:accent5>
      <a:accent6>
        <a:srgbClr val="389066"/>
      </a:accent6>
      <a:hlink>
        <a:srgbClr val="27A99A"/>
      </a:hlink>
      <a:folHlink>
        <a:srgbClr val="94AE9D"/>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008d7b5-176d-4c2d-86d8-2c3d28646962" xsi:nil="true"/>
    <lcf76f155ced4ddcb4097134ff3c332f xmlns="34f6bf1a-46f9-4ad6-a9fa-2cf31475e6a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63420BDC117B24DBB42AAB678337F6B" ma:contentTypeVersion="10" ma:contentTypeDescription="新しいドキュメントを作成します。" ma:contentTypeScope="" ma:versionID="2ebc13c866df06d2ecd644f8fb90530f">
  <xsd:schema xmlns:xsd="http://www.w3.org/2001/XMLSchema" xmlns:xs="http://www.w3.org/2001/XMLSchema" xmlns:p="http://schemas.microsoft.com/office/2006/metadata/properties" xmlns:ns2="34f6bf1a-46f9-4ad6-a9fa-2cf31475e6a7" xmlns:ns3="5008d7b5-176d-4c2d-86d8-2c3d28646962" targetNamespace="http://schemas.microsoft.com/office/2006/metadata/properties" ma:root="true" ma:fieldsID="e391906b318b5f60fc725c39e4694760" ns2:_="" ns3:_="">
    <xsd:import namespace="34f6bf1a-46f9-4ad6-a9fa-2cf31475e6a7"/>
    <xsd:import namespace="5008d7b5-176d-4c2d-86d8-2c3d2864696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f6bf1a-46f9-4ad6-a9fa-2cf31475e6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c881229e-5bba-4452-a53d-08d4fed0a0c5"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8d7b5-176d-4c2d-86d8-2c3d2864696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223f4c5-ac16-4cee-b29b-669895d042e0}" ma:internalName="TaxCatchAll" ma:showField="CatchAllData" ma:web="5008d7b5-176d-4c2d-86d8-2c3d286469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249165-F638-412C-8E0A-DFB7045CA2E0}">
  <ds:schemaRefs>
    <ds:schemaRef ds:uri="http://schemas.openxmlformats.org/package/2006/metadata/core-properties"/>
    <ds:schemaRef ds:uri="5008d7b5-176d-4c2d-86d8-2c3d28646962"/>
    <ds:schemaRef ds:uri="34f6bf1a-46f9-4ad6-a9fa-2cf31475e6a7"/>
    <ds:schemaRef ds:uri="http://purl.org/dc/terms/"/>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5124D14-C405-4447-9742-5D0402E337A9}">
  <ds:schemaRefs>
    <ds:schemaRef ds:uri="http://schemas.microsoft.com/sharepoint/v3/contenttype/forms"/>
  </ds:schemaRefs>
</ds:datastoreItem>
</file>

<file path=customXml/itemProps3.xml><?xml version="1.0" encoding="utf-8"?>
<ds:datastoreItem xmlns:ds="http://schemas.openxmlformats.org/officeDocument/2006/customXml" ds:itemID="{474D8255-916D-47CD-8123-665FBEE736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f6bf1a-46f9-4ad6-a9fa-2cf31475e6a7"/>
    <ds:schemaRef ds:uri="5008d7b5-176d-4c2d-86d8-2c3d286469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アトラス</Template>
  <TotalTime>3224</TotalTime>
  <Words>3258</Words>
  <Application>Microsoft Office PowerPoint</Application>
  <PresentationFormat>ユーザー設定</PresentationFormat>
  <Paragraphs>705</Paragraphs>
  <Slides>37</Slides>
  <Notes>17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37</vt:i4>
      </vt:variant>
    </vt:vector>
  </HeadingPairs>
  <TitlesOfParts>
    <vt:vector size="47" baseType="lpstr">
      <vt:lpstr>ＭＳ Ｐゴシック</vt:lpstr>
      <vt:lpstr>ＭＳ Ｐ明朝</vt:lpstr>
      <vt:lpstr>宋体</vt:lpstr>
      <vt:lpstr>ZWAdobeF</vt:lpstr>
      <vt:lpstr>メイリオ</vt:lpstr>
      <vt:lpstr>Arial</vt:lpstr>
      <vt:lpstr>Calibri Light</vt:lpstr>
      <vt:lpstr>Rockwell</vt:lpstr>
      <vt:lpstr>Wingdings</vt:lpstr>
      <vt:lpstr>Atlas</vt:lpstr>
      <vt:lpstr>HUSMからの留学</vt:lpstr>
      <vt:lpstr>浜松医科大学の海外留学 制度について</vt:lpstr>
      <vt:lpstr>HUSMの留学 プログラム一覧</vt:lpstr>
      <vt:lpstr>PowerPoint プレゼンテーション</vt:lpstr>
      <vt:lpstr>PowerPoint プレゼンテーション</vt:lpstr>
      <vt:lpstr>PowerPoint プレゼンテーション</vt:lpstr>
      <vt:lpstr>学年別スケジュール</vt:lpstr>
      <vt:lpstr>PowerPoint プレゼンテーション</vt:lpstr>
      <vt:lpstr>主な海外留学 プログラム別紹介</vt:lpstr>
      <vt:lpstr>臨床実習留学　  学術交流協定に 基づく交換留学 </vt:lpstr>
      <vt:lpstr>PowerPoint プレゼンテーション</vt:lpstr>
      <vt:lpstr>PowerPoint プレゼンテーション</vt:lpstr>
      <vt:lpstr>PowerPoint プレゼンテーション</vt:lpstr>
      <vt:lpstr>PowerPoint プレゼンテーション</vt:lpstr>
      <vt:lpstr>臨床実習留学　  公益財団法人医学教育振興財団 英国大学医学部臨床実習のための短期留学  </vt:lpstr>
      <vt:lpstr>PowerPoint プレゼンテーション</vt:lpstr>
      <vt:lpstr>基礎研究留学　 </vt:lpstr>
      <vt:lpstr>PowerPoint プレゼンテーション</vt:lpstr>
      <vt:lpstr>PowerPoint プレゼンテーション</vt:lpstr>
      <vt:lpstr>主な語学留学   ハワイ語学留学　 </vt:lpstr>
      <vt:lpstr>その他　 </vt:lpstr>
      <vt:lpstr>PowerPoint プレゼンテーション</vt:lpstr>
      <vt:lpstr>海外留学前に向けた準備、学習</vt:lpstr>
      <vt:lpstr>PowerPoint プレゼンテーション</vt:lpstr>
      <vt:lpstr>PowerPoint プレゼンテーション</vt:lpstr>
      <vt:lpstr>PowerPoint プレゼンテーション</vt:lpstr>
      <vt:lpstr>支援金 支給要件</vt:lpstr>
      <vt:lpstr>海外渡航に関 する危機管理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海外留学に必要となる 在留資格に関する手続き</vt:lpstr>
      <vt:lpstr>PowerPoint プレゼンテーション</vt:lpstr>
      <vt:lpstr>学内での 国際交流、英語学習</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HUSMからの留学</dc:title>
  <dc:creator>星野 扶美子</dc:creator>
  <cp:lastModifiedBy>佐々原 諒子</cp:lastModifiedBy>
  <cp:revision>183</cp:revision>
  <cp:lastPrinted>2023-08-21T04:28:34Z</cp:lastPrinted>
  <dcterms:created xsi:type="dcterms:W3CDTF">2023-07-19T02:04:39Z</dcterms:created>
  <dcterms:modified xsi:type="dcterms:W3CDTF">2024-09-25T23:37:56Z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0x010100663420BDC117B24DBB42AAB678337F6B</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MediaServiceImageTags">
    <vt:lpwstr/>
  </property>
</Properties>
</file>