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99" autoAdjust="0"/>
  </p:normalViewPr>
  <p:slideViewPr>
    <p:cSldViewPr snapToGrid="0">
      <p:cViewPr varScale="1">
        <p:scale>
          <a:sx n="50" d="100"/>
          <a:sy n="50" d="100"/>
        </p:scale>
        <p:origin x="225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87A-0E78-425D-BF77-5301F3A5B0C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6821-59CB-47A4-AA98-5B2D15672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10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87A-0E78-425D-BF77-5301F3A5B0C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6821-59CB-47A4-AA98-5B2D15672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3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87A-0E78-425D-BF77-5301F3A5B0C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6821-59CB-47A4-AA98-5B2D15672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942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87A-0E78-425D-BF77-5301F3A5B0C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6821-59CB-47A4-AA98-5B2D15672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95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87A-0E78-425D-BF77-5301F3A5B0C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6821-59CB-47A4-AA98-5B2D15672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60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87A-0E78-425D-BF77-5301F3A5B0C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6821-59CB-47A4-AA98-5B2D15672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36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87A-0E78-425D-BF77-5301F3A5B0C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6821-59CB-47A4-AA98-5B2D15672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03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87A-0E78-425D-BF77-5301F3A5B0C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6821-59CB-47A4-AA98-5B2D15672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93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87A-0E78-425D-BF77-5301F3A5B0C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6821-59CB-47A4-AA98-5B2D15672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49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87A-0E78-425D-BF77-5301F3A5B0C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6821-59CB-47A4-AA98-5B2D15672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23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87A-0E78-425D-BF77-5301F3A5B0C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6821-59CB-47A4-AA98-5B2D15672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383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5E87A-0E78-425D-BF77-5301F3A5B0C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26821-59CB-47A4-AA98-5B2D15672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470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omo-mcd@hama-med.ac.jp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6706D54-8370-4AD7-8939-1B677EFFF5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693BB7D1-B780-4372-8545-B3789A1E64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EF391927-53E7-4DB4-B933-377FCEEE7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6FA502FC-8783-441E-A1B6-58989C7A2BFC}"/>
              </a:ext>
            </a:extLst>
          </p:cNvPr>
          <p:cNvSpPr txBox="1"/>
          <p:nvPr/>
        </p:nvSpPr>
        <p:spPr>
          <a:xfrm>
            <a:off x="62630" y="237994"/>
            <a:ext cx="6795370" cy="255454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0" b="1" dirty="0">
                <a:solidFill>
                  <a:srgbClr val="FF0000"/>
                </a:solidFill>
              </a:rPr>
              <a:t>眼科　</a:t>
            </a:r>
            <a:endParaRPr kumimoji="1" lang="en-US" altLang="ja-JP" sz="80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8000" b="1" dirty="0">
                <a:solidFill>
                  <a:srgbClr val="FF0000"/>
                </a:solidFill>
                <a:effectLst>
                  <a:outerShdw blurRad="50800" dist="38100" dir="2700000" sx="3000" sy="3000" algn="tl" rotWithShape="0">
                    <a:prstClr val="black">
                      <a:alpha val="40000"/>
                    </a:prstClr>
                  </a:outerShdw>
                </a:effectLst>
              </a:rPr>
              <a:t>医局説明会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D184EAFA-CDD0-4633-93BB-80BBCA179F91}"/>
              </a:ext>
            </a:extLst>
          </p:cNvPr>
          <p:cNvSpPr txBox="1"/>
          <p:nvPr/>
        </p:nvSpPr>
        <p:spPr>
          <a:xfrm>
            <a:off x="2397263" y="2932448"/>
            <a:ext cx="446653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 smtClean="0">
                <a:solidFill>
                  <a:srgbClr val="FF0000"/>
                </a:solidFill>
              </a:rPr>
              <a:t>2023.06.14(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水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67E40E6C-898D-4112-BAC6-725F36BC091E}"/>
              </a:ext>
            </a:extLst>
          </p:cNvPr>
          <p:cNvSpPr txBox="1"/>
          <p:nvPr/>
        </p:nvSpPr>
        <p:spPr>
          <a:xfrm>
            <a:off x="3271278" y="3822983"/>
            <a:ext cx="303443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solidFill>
                  <a:srgbClr val="FF0000"/>
                </a:solidFill>
              </a:rPr>
              <a:t>開始 </a:t>
            </a:r>
            <a:r>
              <a:rPr kumimoji="1" lang="en-US" altLang="ja-JP" sz="3600" b="1" dirty="0" smtClean="0">
                <a:solidFill>
                  <a:srgbClr val="FF0000"/>
                </a:solidFill>
              </a:rPr>
              <a:t>18:00</a:t>
            </a:r>
            <a:r>
              <a:rPr kumimoji="1" lang="ja-JP" altLang="en-US" sz="3600" b="1" dirty="0" smtClean="0">
                <a:solidFill>
                  <a:srgbClr val="FF0000"/>
                </a:solidFill>
              </a:rPr>
              <a:t>～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C0046E0D-C4E4-4B0B-8837-E0B51022B447}"/>
              </a:ext>
            </a:extLst>
          </p:cNvPr>
          <p:cNvSpPr txBox="1"/>
          <p:nvPr/>
        </p:nvSpPr>
        <p:spPr>
          <a:xfrm>
            <a:off x="4075289" y="4704066"/>
            <a:ext cx="30344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浜松医大</a:t>
            </a:r>
            <a:endParaRPr kumimoji="1" lang="en-US" altLang="ja-JP" sz="28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臨床講義棟</a:t>
            </a:r>
            <a:endParaRPr kumimoji="1" lang="en-US" altLang="ja-JP" sz="28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小講義室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08088C4A-0CF8-4177-AF62-DF44EAC30126}"/>
              </a:ext>
            </a:extLst>
          </p:cNvPr>
          <p:cNvSpPr txBox="1"/>
          <p:nvPr/>
        </p:nvSpPr>
        <p:spPr>
          <a:xfrm>
            <a:off x="1876670" y="8056381"/>
            <a:ext cx="474110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ja-JP" b="1" dirty="0">
              <a:solidFill>
                <a:srgbClr val="FF0000"/>
              </a:solidFill>
              <a:hlinkClick r:id="rId3"/>
            </a:endParaRPr>
          </a:p>
          <a:p>
            <a:pPr algn="ctr"/>
            <a:r>
              <a:rPr lang="en-US" altLang="ja-JP" sz="2800" b="1" dirty="0">
                <a:solidFill>
                  <a:srgbClr val="FF0000"/>
                </a:solidFill>
                <a:hlinkClick r:id="rId3"/>
              </a:rPr>
              <a:t>tomo-mcd@hama-med.ac.jp</a:t>
            </a:r>
            <a:endParaRPr lang="en-US" altLang="ja-JP" sz="28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（医局秘書町田）</a:t>
            </a:r>
            <a:endParaRPr lang="en-US" altLang="ja-JP" b="1" dirty="0">
              <a:solidFill>
                <a:srgbClr val="FF0000"/>
              </a:solidFill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D45DEB11-9A3F-4891-AE27-F2F4351D3113}"/>
              </a:ext>
            </a:extLst>
          </p:cNvPr>
          <p:cNvSpPr txBox="1"/>
          <p:nvPr/>
        </p:nvSpPr>
        <p:spPr>
          <a:xfrm>
            <a:off x="1946571" y="6188645"/>
            <a:ext cx="4397237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浜松医大眼科の教育システムの紹介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眼科医の魅力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など</a:t>
            </a:r>
            <a:r>
              <a:rPr kumimoji="1" lang="ja-JP" altLang="en-US" b="1" dirty="0">
                <a:solidFill>
                  <a:srgbClr val="FF0000"/>
                </a:solidFill>
              </a:rPr>
              <a:t>など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algn="ctr"/>
            <a:endParaRPr kumimoji="1" lang="en-US" altLang="ja-JP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眼科に少しでも興味のある方は、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ぜひご参加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ください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algn="ctr"/>
            <a:endParaRPr kumimoji="1" lang="en-US" altLang="ja-JP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参加希望者・問い合わせは下記まで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375" y="7837772"/>
            <a:ext cx="1167455" cy="1167455"/>
          </a:xfrm>
          <a:prstGeom prst="rect">
            <a:avLst/>
          </a:prstGeom>
        </p:spPr>
      </p:pic>
      <p:sp>
        <p:nvSpPr>
          <p:cNvPr id="11" name="右矢印 10"/>
          <p:cNvSpPr/>
          <p:nvPr/>
        </p:nvSpPr>
        <p:spPr>
          <a:xfrm rot="10800000">
            <a:off x="1338995" y="8421499"/>
            <a:ext cx="751570" cy="388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229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51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anteriorchamber188@yahoo.co.jp</dc:creator>
  <cp:lastModifiedBy>hamaiganka308</cp:lastModifiedBy>
  <cp:revision>17</cp:revision>
  <dcterms:created xsi:type="dcterms:W3CDTF">2018-05-27T12:16:40Z</dcterms:created>
  <dcterms:modified xsi:type="dcterms:W3CDTF">2023-03-26T23:47:08Z</dcterms:modified>
</cp:coreProperties>
</file>