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正浩 八木原" initials="正八" lastIdx="1" clrIdx="0">
    <p:extLst>
      <p:ext uri="{19B8F6BF-5375-455C-9EA6-DF929625EA0E}">
        <p15:presenceInfo xmlns:p15="http://schemas.microsoft.com/office/powerpoint/2012/main" userId="558dc051696ca49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4666"/>
  </p:normalViewPr>
  <p:slideViewPr>
    <p:cSldViewPr snapToGrid="0" snapToObjects="1">
      <p:cViewPr varScale="1">
        <p:scale>
          <a:sx n="66" d="100"/>
          <a:sy n="66" d="100"/>
        </p:scale>
        <p:origin x="64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F3EAE7D-5DAF-9F43-8089-033972BC66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32AE098-D471-3344-A085-B16921462D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1248611-E4B3-8646-AD2F-10B3B4BBF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236CC-AA89-1040-9D56-D0669535DCC0}" type="datetimeFigureOut">
              <a:rPr kumimoji="1" lang="ja-JP" altLang="en-US" smtClean="0"/>
              <a:t>2023/11/8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FBA35B7-414C-4944-B6F8-4A905D189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5499261-7CEF-9846-A6D6-307906C8B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18F01-375F-BA4D-B72B-4289A8A2B1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2959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F44E13-2415-0344-9528-36729A571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1464A50-E7AF-0E4E-B0E7-68030BEB42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B4DD194-D57E-AC40-8D19-5A695845C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236CC-AA89-1040-9D56-D0669535DCC0}" type="datetimeFigureOut">
              <a:rPr kumimoji="1" lang="ja-JP" altLang="en-US" smtClean="0"/>
              <a:t>2023/11/8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3864734-4098-7A40-9DDC-59A816C68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CA04778-F843-CC44-A781-AF429F752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18F01-375F-BA4D-B72B-4289A8A2B1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7705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93C871C4-0808-5E44-8C5D-0CAA4FF818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4D10241-B477-2146-9A4A-360C9A66A7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FCAC74D-82BE-ED45-BC8A-68A6D7737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236CC-AA89-1040-9D56-D0669535DCC0}" type="datetimeFigureOut">
              <a:rPr kumimoji="1" lang="ja-JP" altLang="en-US" smtClean="0"/>
              <a:t>2023/11/8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077DCFE-D400-B347-A307-3ABAE77F3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0DE9EF8-1C7D-1044-95C3-B64B620EC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18F01-375F-BA4D-B72B-4289A8A2B1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3340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8146AC5-BE46-2443-8CF4-F9082834D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FC521DF-705A-A64E-BA9C-8801AB5D25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86ACBE3-E001-824D-BA6D-49F1F61DD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236CC-AA89-1040-9D56-D0669535DCC0}" type="datetimeFigureOut">
              <a:rPr kumimoji="1" lang="ja-JP" altLang="en-US" smtClean="0"/>
              <a:t>2023/11/8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8BB0170-ABF7-F646-BCF8-769D5BBD1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7FFB65C-5ED1-9547-8D32-E46F9D163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18F01-375F-BA4D-B72B-4289A8A2B1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9472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AB4D85A-FDC9-5C41-B7D4-2D40861D3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70817D5-FE0E-8F44-89B6-E85D25FEDB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83C002F-A409-D648-9D2A-9D6B4E3D5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236CC-AA89-1040-9D56-D0669535DCC0}" type="datetimeFigureOut">
              <a:rPr kumimoji="1" lang="ja-JP" altLang="en-US" smtClean="0"/>
              <a:t>2023/11/8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46985B2-774C-EA46-9C9A-0A58B6919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751A93B-5F6F-0344-B82F-E181A8A27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18F01-375F-BA4D-B72B-4289A8A2B1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2687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441BFA6-EF27-A94D-84BE-4A27921F5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D8CA337-1D83-D649-AFDD-3AE8E83655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30D89DC-4FBB-994A-B806-F0A30869CB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99985AA-DDBD-014A-B962-28E8211D3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236CC-AA89-1040-9D56-D0669535DCC0}" type="datetimeFigureOut">
              <a:rPr kumimoji="1" lang="ja-JP" altLang="en-US" smtClean="0"/>
              <a:t>2023/11/8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60BF088-030B-AD4D-86A1-CB1ADC4DB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35F22C3-CAD9-634C-85BE-90D220856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18F01-375F-BA4D-B72B-4289A8A2B1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8315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BE44082-382B-1A46-8259-9692F427E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8923CF3-29BD-304F-9808-52088AA23F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832EE77-26CB-124B-BDE7-781B618C64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B83CC1C2-78F0-CC49-A9E3-B7F2D7F226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45F67047-313E-C341-986F-15678C5886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5C489D11-D205-1C45-88E4-DCBE468E4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236CC-AA89-1040-9D56-D0669535DCC0}" type="datetimeFigureOut">
              <a:rPr kumimoji="1" lang="ja-JP" altLang="en-US" smtClean="0"/>
              <a:t>2023/11/8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5D9B88D3-31DF-D044-A061-A8B2BACAD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F86A8308-D5D9-0840-ACDD-2A491FFBC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18F01-375F-BA4D-B72B-4289A8A2B1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2220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BDEECDA-DE20-9E4A-904C-0F216FD6B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DE03BF8-FFB1-7B4A-8C01-50C807509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236CC-AA89-1040-9D56-D0669535DCC0}" type="datetimeFigureOut">
              <a:rPr kumimoji="1" lang="ja-JP" altLang="en-US" smtClean="0"/>
              <a:t>2023/11/8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C00ADC2D-963A-9A4C-911F-F5F5EAFAF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867E019-35A8-A045-BDCB-08810E8CA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18F01-375F-BA4D-B72B-4289A8A2B1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5327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B289E599-528F-EF44-AB64-1D2B14556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236CC-AA89-1040-9D56-D0669535DCC0}" type="datetimeFigureOut">
              <a:rPr kumimoji="1" lang="ja-JP" altLang="en-US" smtClean="0"/>
              <a:t>2023/11/8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605E035-7B36-F340-BD3F-EB79A35AA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E6ECA3D-0DB7-9D4B-B1B3-B59ADCA22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18F01-375F-BA4D-B72B-4289A8A2B1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5944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93723A9-10F9-2E46-B82A-8DAD1F6DD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F891F2B-C672-5047-B8BE-54CFCCC5CB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F2A127C-BAF2-4245-B046-32E34CA153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7BBF013-0F87-9E4F-9D7A-164AA1F70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236CC-AA89-1040-9D56-D0669535DCC0}" type="datetimeFigureOut">
              <a:rPr kumimoji="1" lang="ja-JP" altLang="en-US" smtClean="0"/>
              <a:t>2023/11/8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F9D1FD5-025C-E84D-9A49-549D00087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8A885F8-5950-214A-989A-135264A94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18F01-375F-BA4D-B72B-4289A8A2B1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4126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33E71F1-3EF7-AD46-9FDB-17A66A440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5A2B97D5-F9E3-5D49-8B85-C0F1561CED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E4D9482-2D45-9941-ACC1-E70329D42C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5738932-6DDC-D04D-A659-9260A27CB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236CC-AA89-1040-9D56-D0669535DCC0}" type="datetimeFigureOut">
              <a:rPr kumimoji="1" lang="ja-JP" altLang="en-US" smtClean="0"/>
              <a:t>2023/11/8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EAE33F3-84B7-7042-83D4-13BF64065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2BEBC19-B4D1-D546-B655-E33BFAC2F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18F01-375F-BA4D-B72B-4289A8A2B1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5044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C5E30491-DFDE-704B-8961-9331E43C7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A2F56A1-76B5-1E42-9A76-DEC1B9D02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459C947-2352-C444-B185-7AF0C8CE40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236CC-AA89-1040-9D56-D0669535DCC0}" type="datetimeFigureOut">
              <a:rPr kumimoji="1" lang="ja-JP" altLang="en-US" smtClean="0"/>
              <a:t>2023/11/8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65E0E2E-49E4-0844-B6EA-01542F40C7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20DBE7-35CB-A740-A478-4338D423B6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418F01-375F-BA4D-B72B-4289A8A2B1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8316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FB4F1863-2407-7C48-B311-1C12EFEB33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5372" y="100913"/>
            <a:ext cx="4467598" cy="4635133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26C4E2E-22CA-E64F-A52F-A7DEB18D92AB}"/>
              </a:ext>
            </a:extLst>
          </p:cNvPr>
          <p:cNvSpPr txBox="1"/>
          <p:nvPr/>
        </p:nvSpPr>
        <p:spPr>
          <a:xfrm>
            <a:off x="7466500" y="4941055"/>
            <a:ext cx="45253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3600" dirty="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Professor</a:t>
            </a:r>
          </a:p>
          <a:p>
            <a:pPr algn="r"/>
            <a:r>
              <a:rPr lang="en-US" altLang="ja-JP" sz="3600" dirty="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GREGORY</a:t>
            </a:r>
          </a:p>
          <a:p>
            <a:pPr algn="r"/>
            <a:r>
              <a:rPr kumimoji="1" lang="en-US" altLang="ja-JP" sz="3600" dirty="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HAMMER</a:t>
            </a:r>
            <a:endParaRPr kumimoji="1" lang="ja-JP" altLang="en-US" sz="3600" dirty="0"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DFC8957-C991-2240-98E6-0B74200079F4}"/>
              </a:ext>
            </a:extLst>
          </p:cNvPr>
          <p:cNvSpPr txBox="1"/>
          <p:nvPr/>
        </p:nvSpPr>
        <p:spPr>
          <a:xfrm>
            <a:off x="148280" y="111495"/>
            <a:ext cx="7389339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/>
              <a:t>スタンフォード大学</a:t>
            </a:r>
            <a:endParaRPr kumimoji="1" lang="en-US" altLang="ja-JP" sz="2400" b="1" dirty="0"/>
          </a:p>
          <a:p>
            <a:r>
              <a:rPr kumimoji="1" lang="ja-JP" altLang="en-US" sz="3400" b="1" dirty="0"/>
              <a:t>グレゴリー・ハマー教授　講演会</a:t>
            </a:r>
            <a:endParaRPr kumimoji="1" lang="en-US" altLang="ja-JP" sz="3400" b="1" dirty="0"/>
          </a:p>
          <a:p>
            <a:r>
              <a:rPr lang="en-US" altLang="ja-JP" sz="2800" b="1" dirty="0"/>
              <a:t>“Developing Brain, New Anesthetic agent, Health Care for Burn-out</a:t>
            </a:r>
            <a:r>
              <a:rPr lang="ja-JP" altLang="en-US" sz="2800" b="1" dirty="0"/>
              <a:t>”</a:t>
            </a:r>
            <a:endParaRPr kumimoji="1" lang="en-US" altLang="ja-JP" sz="2800" b="1" dirty="0"/>
          </a:p>
          <a:p>
            <a:endParaRPr lang="en-US" altLang="ja-JP" dirty="0"/>
          </a:p>
          <a:p>
            <a:pPr algn="r"/>
            <a:r>
              <a:rPr kumimoji="1" lang="en-US" altLang="ja-JP" b="1" dirty="0"/>
              <a:t>2023/11</a:t>
            </a:r>
            <a:r>
              <a:rPr lang="en-US" altLang="ja-JP" b="1" dirty="0"/>
              <a:t>/</a:t>
            </a:r>
            <a:r>
              <a:rPr kumimoji="1" lang="en-US" altLang="ja-JP" b="1" dirty="0"/>
              <a:t>15(</a:t>
            </a:r>
            <a:r>
              <a:rPr kumimoji="1" lang="ja-JP" altLang="en-US" b="1" dirty="0"/>
              <a:t>水</a:t>
            </a:r>
            <a:r>
              <a:rPr lang="en-US" altLang="ja-JP" b="1" dirty="0"/>
              <a:t>)</a:t>
            </a:r>
            <a:r>
              <a:rPr lang="ja-JP" altLang="en-US" b="1" dirty="0"/>
              <a:t> </a:t>
            </a:r>
            <a:r>
              <a:rPr kumimoji="1" lang="en-US" altLang="ja-JP" b="1" dirty="0"/>
              <a:t>17:45</a:t>
            </a:r>
            <a:r>
              <a:rPr lang="ja-JP" altLang="en-US" b="1" dirty="0"/>
              <a:t>：</a:t>
            </a:r>
            <a:r>
              <a:rPr kumimoji="1" lang="ja-JP" altLang="en-US" b="1" dirty="0"/>
              <a:t>メーカー説明会</a:t>
            </a:r>
            <a:r>
              <a:rPr kumimoji="1" lang="en-US" altLang="ja-JP" b="1" dirty="0"/>
              <a:t>(</a:t>
            </a:r>
            <a:r>
              <a:rPr kumimoji="1" lang="ja-JP" altLang="en-US" b="1" dirty="0"/>
              <a:t>お弁当＋</a:t>
            </a:r>
            <a:r>
              <a:rPr kumimoji="1" lang="en-US" altLang="ja-JP" b="1" dirty="0"/>
              <a:t>)</a:t>
            </a:r>
            <a:r>
              <a:rPr lang="ja-JP" altLang="en-US" b="1" dirty="0"/>
              <a:t>、</a:t>
            </a:r>
            <a:r>
              <a:rPr kumimoji="1" lang="en-US" altLang="ja-JP" b="1" dirty="0"/>
              <a:t>18:30</a:t>
            </a:r>
            <a:r>
              <a:rPr kumimoji="1" lang="ja-JP" altLang="en-US" b="1" dirty="0"/>
              <a:t>：</a:t>
            </a:r>
            <a:r>
              <a:rPr kumimoji="1" lang="en-US" altLang="ja-JP" b="1" dirty="0"/>
              <a:t> </a:t>
            </a:r>
            <a:r>
              <a:rPr kumimoji="1" lang="ja-JP" altLang="en-US" b="1" dirty="0"/>
              <a:t>開演</a:t>
            </a:r>
            <a:endParaRPr kumimoji="1" lang="en-US" altLang="ja-JP" b="1" dirty="0"/>
          </a:p>
          <a:p>
            <a:r>
              <a:rPr lang="ja-JP" altLang="en-US" dirty="0"/>
              <a:t>　　　　　　　　　　　　　　 　</a:t>
            </a:r>
            <a:r>
              <a:rPr lang="ja-JP" altLang="en-US" b="1" dirty="0"/>
              <a:t>会場：浜松医科大学　多目的ホール</a:t>
            </a:r>
            <a:endParaRPr lang="en-US" altLang="ja-JP" b="1" dirty="0"/>
          </a:p>
          <a:p>
            <a:endParaRPr kumimoji="1" lang="en-US" altLang="ja-JP" sz="1600" dirty="0"/>
          </a:p>
          <a:p>
            <a:r>
              <a:rPr lang="ja-JP" altLang="en-US" dirty="0"/>
              <a:t>スタンフォード大学の麻酔科および小児科の教授でいらっしゃいますハマー教授が浜松医科大学で講演をされます</a:t>
            </a:r>
            <a:endParaRPr lang="en-US" altLang="ja-JP" dirty="0"/>
          </a:p>
          <a:p>
            <a:r>
              <a:rPr kumimoji="1" lang="ja-JP" altLang="en-US" dirty="0"/>
              <a:t>たくさんのご来場をお待ちしております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lang="ja-JP" altLang="en-US" dirty="0"/>
              <a:t>ハマー先生は麻酔科学や小児科学でご高名であるだけでなく、最近では</a:t>
            </a:r>
            <a:r>
              <a:rPr lang="en-US" altLang="ja-JP" dirty="0"/>
              <a:t>Podcast</a:t>
            </a:r>
            <a:r>
              <a:rPr lang="ja-JP" altLang="en-US" dirty="0"/>
              <a:t>での発信や、</a:t>
            </a:r>
            <a:r>
              <a:rPr lang="en-US" altLang="ja-JP" dirty="0"/>
              <a:t>『Mindfulness AND Resilience』</a:t>
            </a:r>
            <a:r>
              <a:rPr lang="ja-JP" altLang="en-US" dirty="0"/>
              <a:t>などのタイトルで社会的・精神的な問題にも踏み込まれた講演を多くこなされ、非常に精力的に活動を続けていらっしゃいます</a:t>
            </a:r>
            <a:endParaRPr lang="en-US" altLang="ja-JP" dirty="0"/>
          </a:p>
          <a:p>
            <a:r>
              <a:rPr kumimoji="1" lang="ja-JP" altLang="en-US" dirty="0"/>
              <a:t>浜松に来られることは大変光栄であると同時に、直接お話を聞けることは大きなチャンスでもあります</a:t>
            </a:r>
            <a:endParaRPr kumimoji="1" lang="en-US" altLang="ja-JP" dirty="0"/>
          </a:p>
          <a:p>
            <a:endParaRPr lang="en-US" altLang="ja-JP" dirty="0"/>
          </a:p>
          <a:p>
            <a:endParaRPr kumimoji="1" lang="en-US" altLang="ja-JP" dirty="0"/>
          </a:p>
          <a:p>
            <a:r>
              <a:rPr lang="ja-JP" altLang="en-US" dirty="0"/>
              <a:t>連絡先：麻酔科蘇生科（内線：</a:t>
            </a:r>
            <a:r>
              <a:rPr lang="en-US" altLang="ja-JP" dirty="0"/>
              <a:t>2976</a:t>
            </a:r>
            <a:r>
              <a:rPr lang="ja-JP" altLang="en-US" dirty="0"/>
              <a:t>）</a:t>
            </a:r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CE379C9-4652-D3F2-576F-FA555A3361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5369" y="3851919"/>
            <a:ext cx="1891527" cy="3006081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177DA0FD-8D64-A824-2381-DFFE8AECB8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5448449"/>
            <a:ext cx="1370500" cy="1370500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1C5B26B-FBD3-9ACB-9660-BD7304AE5FFC}"/>
              </a:ext>
            </a:extLst>
          </p:cNvPr>
          <p:cNvSpPr txBox="1"/>
          <p:nvPr/>
        </p:nvSpPr>
        <p:spPr>
          <a:xfrm>
            <a:off x="4283242" y="5678910"/>
            <a:ext cx="1530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Web</a:t>
            </a:r>
            <a:r>
              <a:rPr kumimoji="1" lang="ja-JP" altLang="en-US" dirty="0"/>
              <a:t>配信はこちらから</a:t>
            </a:r>
          </a:p>
        </p:txBody>
      </p:sp>
      <p:sp>
        <p:nvSpPr>
          <p:cNvPr id="11" name="矢印: 右 10">
            <a:extLst>
              <a:ext uri="{FF2B5EF4-FFF2-40B4-BE49-F238E27FC236}">
                <a16:creationId xmlns:a16="http://schemas.microsoft.com/office/drawing/2014/main" id="{4BD831F8-4892-571D-87D4-B0E2FED811D6}"/>
              </a:ext>
            </a:extLst>
          </p:cNvPr>
          <p:cNvSpPr/>
          <p:nvPr/>
        </p:nvSpPr>
        <p:spPr>
          <a:xfrm>
            <a:off x="5563402" y="6044666"/>
            <a:ext cx="532598" cy="17325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89775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1122</TotalTime>
  <Words>165</Words>
  <Application>Microsoft Office PowerPoint</Application>
  <PresentationFormat>ワイド画面</PresentationFormat>
  <Paragraphs>19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Hiragino Kaku Gothic Std W8</vt:lpstr>
      <vt:lpstr>游ゴシック</vt:lpstr>
      <vt:lpstr>游ゴシック Light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中島芳樹</dc:creator>
  <cp:lastModifiedBy>正浩 八木原</cp:lastModifiedBy>
  <cp:revision>9</cp:revision>
  <dcterms:created xsi:type="dcterms:W3CDTF">2023-10-18T03:35:30Z</dcterms:created>
  <dcterms:modified xsi:type="dcterms:W3CDTF">2023-11-08T00:46:00Z</dcterms:modified>
</cp:coreProperties>
</file>