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関 芽以子" initials="関" lastIdx="1" clrIdx="0">
    <p:extLst>
      <p:ext uri="{19B8F6BF-5375-455C-9EA6-DF929625EA0E}">
        <p15:presenceInfo xmlns:p15="http://schemas.microsoft.com/office/powerpoint/2012/main" userId="S::jds@hama-med.ac.jp::1f5d6843-63fa-4f33-ad37-c0bdbc55c5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3" autoAdjust="0"/>
    <p:restoredTop sz="94660"/>
  </p:normalViewPr>
  <p:slideViewPr>
    <p:cSldViewPr snapToGrid="0">
      <p:cViewPr varScale="1">
        <p:scale>
          <a:sx n="156" d="100"/>
          <a:sy n="156" d="100"/>
        </p:scale>
        <p:origin x="1808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F0-AE7E-42E6-888F-E6E3793239CB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774-0FBB-4008-B5DD-48506ECAB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645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F0-AE7E-42E6-888F-E6E3793239CB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774-0FBB-4008-B5DD-48506ECAB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1214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F0-AE7E-42E6-888F-E6E3793239CB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774-0FBB-4008-B5DD-48506ECAB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1754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F0-AE7E-42E6-888F-E6E3793239CB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774-0FBB-4008-B5DD-48506ECAB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283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F0-AE7E-42E6-888F-E6E3793239CB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774-0FBB-4008-B5DD-48506ECAB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313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F0-AE7E-42E6-888F-E6E3793239CB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774-0FBB-4008-B5DD-48506ECAB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7656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F0-AE7E-42E6-888F-E6E3793239CB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774-0FBB-4008-B5DD-48506ECAB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3762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F0-AE7E-42E6-888F-E6E3793239CB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774-0FBB-4008-B5DD-48506ECAB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4141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F0-AE7E-42E6-888F-E6E3793239CB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774-0FBB-4008-B5DD-48506ECAB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6263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F0-AE7E-42E6-888F-E6E3793239CB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774-0FBB-4008-B5DD-48506ECAB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1301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F0-AE7E-42E6-888F-E6E3793239CB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774-0FBB-4008-B5DD-48506ECAB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1540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F02F0-AE7E-42E6-888F-E6E3793239CB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AA774-0FBB-4008-B5DD-48506ECAB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1672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VmIW8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80541F-1069-203F-0B3E-5A9BEFC3EF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90C2ED3-6F97-2801-C372-8B436472A1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47DA3DA-46F5-85FE-9C7A-ABBD963FA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1BBD068-3725-525F-0AFE-44C8D5B1920B}"/>
              </a:ext>
            </a:extLst>
          </p:cNvPr>
          <p:cNvSpPr txBox="1"/>
          <p:nvPr/>
        </p:nvSpPr>
        <p:spPr>
          <a:xfrm>
            <a:off x="1181528" y="95084"/>
            <a:ext cx="67192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浜松医科大学皮膚科学講座　医局説明会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38541C4-16DC-9BD8-C444-9AEF97547B98}"/>
              </a:ext>
            </a:extLst>
          </p:cNvPr>
          <p:cNvSpPr txBox="1"/>
          <p:nvPr/>
        </p:nvSpPr>
        <p:spPr>
          <a:xfrm>
            <a:off x="223462" y="753031"/>
            <a:ext cx="25813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2023</a:t>
            </a:r>
            <a:r>
              <a:rPr kumimoji="1"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</a:t>
            </a:r>
            <a:r>
              <a:rPr kumimoji="1" lang="en-US" altLang="ja-JP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6</a:t>
            </a:r>
            <a:r>
              <a:rPr kumimoji="1"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月</a:t>
            </a:r>
            <a:r>
              <a:rPr kumimoji="1" lang="en-US" altLang="ja-JP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10</a:t>
            </a:r>
            <a:r>
              <a:rPr kumimoji="1"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日土曜日</a:t>
            </a:r>
            <a:endParaRPr kumimoji="1" lang="en-US" altLang="ja-JP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8C33537-B1B9-3641-0091-F892671D169E}"/>
              </a:ext>
            </a:extLst>
          </p:cNvPr>
          <p:cNvSpPr txBox="1"/>
          <p:nvPr/>
        </p:nvSpPr>
        <p:spPr>
          <a:xfrm>
            <a:off x="223462" y="1122363"/>
            <a:ext cx="4605484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◆</a:t>
            </a:r>
            <a:r>
              <a:rPr kumimoji="1"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医局説明会</a:t>
            </a:r>
            <a:r>
              <a:rPr kumimoji="1" lang="ja-JP" altLang="en-US" sz="1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（現地</a:t>
            </a:r>
            <a:r>
              <a:rPr kumimoji="1"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+Web</a:t>
            </a:r>
            <a:r>
              <a:rPr kumimoji="1" lang="ja-JP" altLang="en-US" sz="1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開催）</a:t>
            </a:r>
            <a:endParaRPr kumimoji="1" lang="en-US" altLang="ja-JP" sz="1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endParaRPr kumimoji="1" lang="en-US" altLang="ja-JP" sz="1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sz="1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場　所：遠鉄百貨店新館</a:t>
            </a:r>
            <a:r>
              <a:rPr kumimoji="1"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13</a:t>
            </a:r>
            <a:r>
              <a:rPr kumimoji="1" lang="ja-JP" altLang="en-US" sz="1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階　会議室⑧</a:t>
            </a:r>
            <a:endParaRPr kumimoji="1" lang="en-US" altLang="ja-JP" sz="1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sz="1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時　間：</a:t>
            </a:r>
            <a:r>
              <a:rPr kumimoji="1"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16</a:t>
            </a:r>
            <a:r>
              <a:rPr kumimoji="1" lang="ja-JP" altLang="en-US" sz="1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時</a:t>
            </a:r>
            <a:r>
              <a:rPr kumimoji="1"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30</a:t>
            </a:r>
            <a:r>
              <a:rPr kumimoji="1" lang="ja-JP" altLang="en-US" sz="1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分より</a:t>
            </a:r>
            <a:endParaRPr kumimoji="1" lang="en-US" altLang="ja-JP" sz="1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sz="1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内　容：専攻医からのアドバイス、実際の仕事内容、キャリア形成など</a:t>
            </a:r>
            <a:endParaRPr kumimoji="1" lang="en-US" altLang="ja-JP" sz="1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sz="12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＊下記、</a:t>
            </a:r>
            <a:r>
              <a:rPr kumimoji="1" lang="en-US" altLang="ja-JP" sz="12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QR</a:t>
            </a:r>
            <a:r>
              <a:rPr kumimoji="1" lang="ja-JP" altLang="en-US" sz="12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コードまたは</a:t>
            </a:r>
            <a:r>
              <a:rPr kumimoji="1" lang="en-US" altLang="ja-JP" sz="12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URL</a:t>
            </a:r>
            <a:r>
              <a:rPr kumimoji="1" lang="ja-JP" altLang="en-US" sz="12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より参加申込が必要です。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C6DE6A-57E2-E6C2-7C32-73058C89C474}"/>
              </a:ext>
            </a:extLst>
          </p:cNvPr>
          <p:cNvSpPr txBox="1"/>
          <p:nvPr/>
        </p:nvSpPr>
        <p:spPr>
          <a:xfrm>
            <a:off x="5647579" y="937697"/>
            <a:ext cx="3272959" cy="16158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◆懇親会</a:t>
            </a:r>
            <a:endParaRPr kumimoji="1" lang="en-US" altLang="ja-JP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endParaRPr kumimoji="1" lang="en-US" altLang="ja-JP" sz="1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sz="1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場　 所：マイン・シュロス</a:t>
            </a:r>
            <a:endParaRPr kumimoji="1" lang="en-US" altLang="ja-JP" sz="1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sz="1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時　 間：</a:t>
            </a:r>
            <a:r>
              <a:rPr kumimoji="1"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18</a:t>
            </a:r>
            <a:r>
              <a:rPr kumimoji="1" lang="ja-JP" altLang="en-US" sz="1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時より</a:t>
            </a:r>
            <a:endParaRPr kumimoji="1" lang="en-US" altLang="ja-JP" sz="1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sz="1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参加費：無料　</a:t>
            </a:r>
            <a:endParaRPr kumimoji="1" lang="en-US" altLang="ja-JP" sz="1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sz="1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要予約：参加申込が必要です。</a:t>
            </a:r>
            <a:endParaRPr kumimoji="1" lang="en-US" altLang="ja-JP" sz="1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sz="1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ドレスコードはありません、気軽にご参加ください。</a:t>
            </a:r>
            <a:endParaRPr kumimoji="1" lang="en-US" altLang="ja-JP" sz="1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sz="9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＊懇親会の開催ができない場合、予定変更の可能性があります。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E5C45D1-E4F9-711B-DF41-B3125181D19C}"/>
              </a:ext>
            </a:extLst>
          </p:cNvPr>
          <p:cNvSpPr txBox="1"/>
          <p:nvPr/>
        </p:nvSpPr>
        <p:spPr>
          <a:xfrm>
            <a:off x="5855767" y="6177756"/>
            <a:ext cx="30647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登録</a:t>
            </a:r>
            <a:r>
              <a:rPr kumimoji="1" lang="en-US" altLang="ja-JP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URL</a:t>
            </a:r>
            <a:r>
              <a:rPr kumimoji="1" lang="ja-JP" altLang="en-US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：</a:t>
            </a:r>
            <a:r>
              <a:rPr kumimoji="1" lang="en-US" altLang="ja-JP" sz="1400" dirty="0">
                <a:latin typeface="HGPｺﾞｼｯｸE" panose="020B0900000000000000" pitchFamily="50" charset="-128"/>
                <a:ea typeface="HGPｺﾞｼｯｸE" panose="020B0900000000000000" pitchFamily="50" charset="-128"/>
                <a:hlinkClick r:id="rId3"/>
              </a:rPr>
              <a:t>https://bit.ly/3VmIW8T</a:t>
            </a:r>
            <a:endParaRPr kumimoji="1" lang="en-US" altLang="ja-JP" sz="1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問合せ先：</a:t>
            </a:r>
            <a:r>
              <a:rPr kumimoji="1" lang="en-US" altLang="ja-JP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fukuchi@hama-med.ac.jp</a:t>
            </a:r>
          </a:p>
        </p:txBody>
      </p:sp>
      <p:sp>
        <p:nvSpPr>
          <p:cNvPr id="11" name="吹き出し: 円形 10">
            <a:extLst>
              <a:ext uri="{FF2B5EF4-FFF2-40B4-BE49-F238E27FC236}">
                <a16:creationId xmlns:a16="http://schemas.microsoft.com/office/drawing/2014/main" id="{A2D18C92-EDD9-864E-13BD-F1A61878C2F3}"/>
              </a:ext>
            </a:extLst>
          </p:cNvPr>
          <p:cNvSpPr/>
          <p:nvPr/>
        </p:nvSpPr>
        <p:spPr>
          <a:xfrm>
            <a:off x="6439368" y="4283823"/>
            <a:ext cx="2206377" cy="798995"/>
          </a:xfrm>
          <a:prstGeom prst="wedgeEllipseCallout">
            <a:avLst>
              <a:gd name="adj1" fmla="val 5802"/>
              <a:gd name="adj2" fmla="val 5780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参加申込は</a:t>
            </a:r>
            <a:r>
              <a:rPr kumimoji="1" lang="ja-JP" altLang="en-US" sz="14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こちら</a:t>
            </a:r>
            <a:endParaRPr kumimoji="1" lang="en-US" altLang="ja-JP" sz="1400" dirty="0">
              <a:solidFill>
                <a:schemeClr val="tx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sz="14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kumimoji="1" lang="en-US" altLang="ja-JP" sz="14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6</a:t>
            </a:r>
            <a:r>
              <a:rPr kumimoji="1" lang="ja-JP" altLang="en-US" sz="14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月</a:t>
            </a:r>
            <a:r>
              <a:rPr kumimoji="1" lang="en-US" altLang="ja-JP" sz="14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9</a:t>
            </a:r>
            <a:r>
              <a:rPr kumimoji="1" lang="ja-JP" altLang="en-US" sz="14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日</a:t>
            </a:r>
            <a:r>
              <a:rPr kumimoji="1" lang="en-US" altLang="ja-JP" sz="14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16</a:t>
            </a:r>
            <a:r>
              <a:rPr kumimoji="1" lang="ja-JP" altLang="en-US" sz="14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時まで</a:t>
            </a:r>
            <a:endParaRPr kumimoji="1" lang="en-US" altLang="ja-JP" sz="1400" dirty="0">
              <a:solidFill>
                <a:schemeClr val="tx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3AF365E-354E-CBF7-510E-3860A2FEC7D9}"/>
              </a:ext>
            </a:extLst>
          </p:cNvPr>
          <p:cNvSpPr txBox="1"/>
          <p:nvPr/>
        </p:nvSpPr>
        <p:spPr>
          <a:xfrm>
            <a:off x="223462" y="6325328"/>
            <a:ext cx="40094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みなさんのご参加お待ちしております！</a:t>
            </a:r>
          </a:p>
        </p:txBody>
      </p:sp>
      <p:pic>
        <p:nvPicPr>
          <p:cNvPr id="1027" name="図 2">
            <a:extLst>
              <a:ext uri="{FF2B5EF4-FFF2-40B4-BE49-F238E27FC236}">
                <a16:creationId xmlns:a16="http://schemas.microsoft.com/office/drawing/2014/main" id="{D0B8BE04-BD27-6537-F401-85DFA324A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03" y="5192177"/>
            <a:ext cx="916798" cy="91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35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135</TotalTime>
  <Words>160</Words>
  <Application>Microsoft Office PowerPoint</Application>
  <PresentationFormat>画面に合わせる (4:3)</PresentationFormat>
  <Paragraphs>21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HGPｺﾞｼｯｸE</vt:lpstr>
      <vt:lpstr>Arial</vt:lpstr>
      <vt:lpstr>Arial Black</vt:lpstr>
      <vt:lpstr>Calibri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関 芽以子</dc:creator>
  <cp:lastModifiedBy>F K</cp:lastModifiedBy>
  <cp:revision>7</cp:revision>
  <cp:lastPrinted>2023-05-01T02:27:31Z</cp:lastPrinted>
  <dcterms:created xsi:type="dcterms:W3CDTF">2023-05-01T01:35:52Z</dcterms:created>
  <dcterms:modified xsi:type="dcterms:W3CDTF">2023-05-01T10:16:24Z</dcterms:modified>
</cp:coreProperties>
</file>